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0.jpg" ContentType="image/jpg"/>
  <Override PartName="/ppt/notesSlides/notesSlide11.xml" ContentType="application/vnd.openxmlformats-officedocument.presentationml.notesSlide+xml"/>
  <Override PartName="/ppt/media/image31.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412" r:id="rId3"/>
    <p:sldId id="410" r:id="rId4"/>
    <p:sldId id="280" r:id="rId5"/>
    <p:sldId id="365" r:id="rId6"/>
    <p:sldId id="384" r:id="rId7"/>
    <p:sldId id="409" r:id="rId8"/>
    <p:sldId id="382" r:id="rId9"/>
    <p:sldId id="379" r:id="rId10"/>
    <p:sldId id="380" r:id="rId11"/>
    <p:sldId id="381" r:id="rId12"/>
    <p:sldId id="370" r:id="rId13"/>
    <p:sldId id="371" r:id="rId14"/>
    <p:sldId id="369" r:id="rId15"/>
    <p:sldId id="363" r:id="rId16"/>
    <p:sldId id="392" r:id="rId17"/>
    <p:sldId id="411" r:id="rId18"/>
    <p:sldId id="394" r:id="rId19"/>
    <p:sldId id="402" r:id="rId20"/>
    <p:sldId id="395" r:id="rId21"/>
    <p:sldId id="398" r:id="rId22"/>
    <p:sldId id="399" r:id="rId23"/>
    <p:sldId id="259" r:id="rId24"/>
    <p:sldId id="257" r:id="rId25"/>
    <p:sldId id="258" r:id="rId26"/>
    <p:sldId id="281" r:id="rId27"/>
    <p:sldId id="263" r:id="rId28"/>
    <p:sldId id="265" r:id="rId29"/>
    <p:sldId id="266" r:id="rId30"/>
    <p:sldId id="267" r:id="rId31"/>
    <p:sldId id="274" r:id="rId32"/>
    <p:sldId id="269" r:id="rId33"/>
    <p:sldId id="284" r:id="rId34"/>
    <p:sldId id="403" r:id="rId35"/>
    <p:sldId id="404" r:id="rId36"/>
    <p:sldId id="405" r:id="rId37"/>
    <p:sldId id="406" r:id="rId38"/>
    <p:sldId id="407" r:id="rId39"/>
    <p:sldId id="408" r:id="rId4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706" autoAdjust="0"/>
  </p:normalViewPr>
  <p:slideViewPr>
    <p:cSldViewPr>
      <p:cViewPr varScale="1">
        <p:scale>
          <a:sx n="73" d="100"/>
          <a:sy n="73" d="100"/>
        </p:scale>
        <p:origin x="410" y="30"/>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2/18/2020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2/18/2020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FD1FEA0-1644-48E9-8239-EFB22551938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1883BBCE-C201-481B-B03C-7EF8E15D0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524856B7-B556-42D7-AF9D-C537217DE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523B53B2-5D9A-4C8F-B401-A32C1A52FEE8}" type="slidenum">
              <a:rPr lang="en-CA" altLang="en-US" sz="1300" smtClean="0">
                <a:latin typeface="Arial" panose="020B0604020202020204" pitchFamily="34" charset="0"/>
              </a:rPr>
              <a:pPr/>
              <a:t>5</a:t>
            </a:fld>
            <a:endParaRPr lang="en-CA" altLang="en-US" sz="13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28</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29</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AFFBE28-0639-48F4-80C9-C1D19CFB49BB}"/>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92AAF8A2-18D8-4EBB-BE0B-09BBF0B5A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8AC25ECB-FC42-4302-818D-D6D710C51F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B6F30A-D478-489D-8F90-0C44561DF373}" type="slidenum">
              <a:rPr lang="en-CA" altLang="en-US" sz="1300" smtClean="0">
                <a:latin typeface="Arial" panose="020B0604020202020204" pitchFamily="34" charset="0"/>
              </a:rPr>
              <a:pPr/>
              <a:t>6</a:t>
            </a:fld>
            <a:endParaRPr lang="en-CA" altLang="en-US" sz="13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0D7F675-720F-4E1C-A9F0-C858D44E699C}"/>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366F0BF1-5EA2-465B-88C8-E7093612D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4027F274-2E09-4EE0-93D3-1B563618C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3321A3-8048-4F95-83EB-EE9342B51426}" type="slidenum">
              <a:rPr lang="en-CA" altLang="en-US" sz="1300" smtClean="0">
                <a:latin typeface="Arial" panose="020B0604020202020204" pitchFamily="34" charset="0"/>
              </a:rPr>
              <a:pPr/>
              <a:t>8</a:t>
            </a:fld>
            <a:endParaRPr lang="en-CA" altLang="en-US" sz="13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672DC65-B15C-4048-9922-5F05022098B7}"/>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A72F7EF8-C4A0-4DA3-BC48-EF82183275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231AB3A6-3DAE-471A-AE89-F8BA7FF26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ADACEFF1-BE91-4350-8BE2-E8A0155BD7B8}" type="slidenum">
              <a:rPr lang="en-CA" altLang="en-US" sz="1300" smtClean="0">
                <a:latin typeface="Arial" panose="020B0604020202020204" pitchFamily="34" charset="0"/>
              </a:rPr>
              <a:pPr/>
              <a:t>9</a:t>
            </a:fld>
            <a:endParaRPr lang="en-CA" altLang="en-US" sz="13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3DFDB98-B8DF-4CE3-A3B3-6C2A71419283}"/>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D4A2DEA-69B7-495D-8B25-C9DFE1F0F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282013BD-97BA-4019-9C3A-C54A7405FC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CA07F758-B481-4917-A90C-28B4353DE9FB}" type="slidenum">
              <a:rPr lang="en-CA" altLang="en-US" sz="1300" smtClean="0">
                <a:latin typeface="Arial" panose="020B0604020202020204" pitchFamily="34" charset="0"/>
              </a:rPr>
              <a:pPr/>
              <a:t>10</a:t>
            </a:fld>
            <a:endParaRPr lang="en-CA" altLang="en-US" sz="13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6BEC176-8170-4E39-86D6-51556EFDD970}"/>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BB607C35-8D32-4A9B-ADE6-879AD6409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4C6D3288-B1D5-43DE-A9C5-79C6343C00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D34022D2-044B-43FB-94AF-078AE8DF0A1D}" type="slidenum">
              <a:rPr lang="en-CA" altLang="en-US" sz="1300" smtClean="0">
                <a:latin typeface="Arial" panose="020B0604020202020204" pitchFamily="34" charset="0"/>
              </a:rPr>
              <a:pPr/>
              <a:t>11</a:t>
            </a:fld>
            <a:endParaRPr lang="en-CA" altLang="en-US"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2041466-231C-45DF-9B16-8232B0686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A65044-B4C3-4F6C-8EAD-A0BCA83A3B82}" type="slidenum">
              <a:rPr lang="en-CA" altLang="en-US" sz="1300" smtClean="0"/>
              <a:pPr>
                <a:spcBef>
                  <a:spcPct val="0"/>
                </a:spcBef>
              </a:pPr>
              <a:t>12</a:t>
            </a:fld>
            <a:endParaRPr lang="en-CA" altLang="en-US" sz="1300"/>
          </a:p>
        </p:txBody>
      </p:sp>
      <p:sp>
        <p:nvSpPr>
          <p:cNvPr id="39939" name="Rectangle 2">
            <a:extLst>
              <a:ext uri="{FF2B5EF4-FFF2-40B4-BE49-F238E27FC236}">
                <a16:creationId xmlns:a16="http://schemas.microsoft.com/office/drawing/2014/main" id="{D8094686-1F20-4A7B-8DF8-101A2BC51B8D}"/>
              </a:ext>
            </a:extLst>
          </p:cNvPr>
          <p:cNvSpPr>
            <a:spLocks noGrp="1" noRot="1" noChangeAspect="1" noChangeArrowheads="1" noTextEdit="1"/>
          </p:cNvSpPr>
          <p:nvPr>
            <p:ph type="sldImg"/>
          </p:nvPr>
        </p:nvSpPr>
        <p:spPr>
          <a:xfrm>
            <a:off x="1257300" y="719138"/>
            <a:ext cx="4802188" cy="3602037"/>
          </a:xfrm>
          <a:ln/>
        </p:spPr>
      </p:sp>
      <p:sp>
        <p:nvSpPr>
          <p:cNvPr id="39940" name="Line 3">
            <a:extLst>
              <a:ext uri="{FF2B5EF4-FFF2-40B4-BE49-F238E27FC236}">
                <a16:creationId xmlns:a16="http://schemas.microsoft.com/office/drawing/2014/main" id="{A14101BF-4988-4B4F-8FF4-0514CC1FD694}"/>
              </a:ext>
            </a:extLst>
          </p:cNvPr>
          <p:cNvSpPr>
            <a:spLocks noChangeShapeType="1"/>
          </p:cNvSpPr>
          <p:nvPr/>
        </p:nvSpPr>
        <p:spPr bwMode="auto">
          <a:xfrm>
            <a:off x="3657600" y="7880350"/>
            <a:ext cx="0" cy="293688"/>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1" name="Line 4">
            <a:extLst>
              <a:ext uri="{FF2B5EF4-FFF2-40B4-BE49-F238E27FC236}">
                <a16:creationId xmlns:a16="http://schemas.microsoft.com/office/drawing/2014/main" id="{D5BC2E27-3E4A-42AE-B2A3-DC6412FA314E}"/>
              </a:ext>
            </a:extLst>
          </p:cNvPr>
          <p:cNvSpPr>
            <a:spLocks noChangeShapeType="1"/>
          </p:cNvSpPr>
          <p:nvPr/>
        </p:nvSpPr>
        <p:spPr bwMode="auto">
          <a:xfrm>
            <a:off x="3649663" y="6365875"/>
            <a:ext cx="0" cy="296863"/>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2" name="Rectangle 5">
            <a:extLst>
              <a:ext uri="{FF2B5EF4-FFF2-40B4-BE49-F238E27FC236}">
                <a16:creationId xmlns:a16="http://schemas.microsoft.com/office/drawing/2014/main" id="{478BE440-8A8D-4C4D-9F96-53D0CA75A9B9}"/>
              </a:ext>
            </a:extLst>
          </p:cNvPr>
          <p:cNvSpPr>
            <a:spLocks noGrp="1" noChangeArrowheads="1"/>
          </p:cNvSpPr>
          <p:nvPr>
            <p:ph type="body" idx="1"/>
          </p:nvPr>
        </p:nvSpPr>
        <p:spPr>
          <a:xfrm>
            <a:off x="976313" y="4559300"/>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Load-controlled pumps - Why?</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Standard pumps </a:t>
            </a:r>
            <a:r>
              <a:rPr lang="de-DE" altLang="en-US">
                <a:latin typeface="Arial" panose="020B0604020202020204" pitchFamily="34" charset="0"/>
              </a:rPr>
              <a:t>must be selected  to meet maximum design load conditions which only occurs during 2-5 % of the total operating time. The normal operating status of the pump thus remains to meet partial and low load requirements. Non controlled pumps are incapable to adjust to such load variations and operate at their relatively high pump performance with the consequence of the thus related excess power consumption.</a:t>
            </a:r>
          </a:p>
          <a:p>
            <a:pPr eaLnBrk="1" hangingPunct="1"/>
            <a:endParaRPr lang="de-DE" altLang="en-US" b="1">
              <a:latin typeface="Arial" panose="020B0604020202020204" pitchFamily="34" charset="0"/>
            </a:endParaRP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	Consquence:</a:t>
            </a:r>
          </a:p>
          <a:p>
            <a:pPr lvl="4" eaLnBrk="1" hangingPunct="1"/>
            <a:r>
              <a:rPr lang="de-DE" altLang="en-US">
                <a:latin typeface="Arial" panose="020B0604020202020204" pitchFamily="34" charset="0"/>
              </a:rPr>
              <a:t>Excess power consumption</a:t>
            </a:r>
          </a:p>
          <a:p>
            <a:pPr lvl="4" eaLnBrk="1" hangingPunct="1"/>
            <a:r>
              <a:rPr lang="de-DE" altLang="en-US">
                <a:latin typeface="Arial" panose="020B0604020202020204" pitchFamily="34" charset="0"/>
              </a:rPr>
              <a:t>Generation of flow noise</a:t>
            </a:r>
          </a:p>
          <a:p>
            <a:pPr lvl="1" eaLnBrk="1" hangingPunct="1"/>
            <a:endParaRPr lang="de-DE" altLang="en-US" b="1">
              <a:latin typeface="Arial" panose="020B0604020202020204" pitchFamily="34" charset="0"/>
            </a:endParaRPr>
          </a:p>
          <a:p>
            <a:pPr lvl="1" eaLnBrk="1" hangingPunct="1"/>
            <a:r>
              <a:rPr lang="de-DE" altLang="en-US" b="1">
                <a:latin typeface="Arial" panose="020B0604020202020204" pitchFamily="34" charset="0"/>
              </a:rPr>
              <a:t>		(continued next page)</a:t>
            </a:r>
          </a:p>
          <a:p>
            <a:pPr lvl="4" eaLnBrk="1" hangingPunct="1"/>
            <a:endParaRPr lang="de-DE" altLang="en-US" b="1">
              <a:latin typeface="Arial" panose="020B0604020202020204" pitchFamily="34" charset="0"/>
            </a:endParaRPr>
          </a:p>
          <a:p>
            <a:pPr eaLnBrk="1" hangingPunct="1"/>
            <a:endParaRPr lang="de-DE" altLang="en-US">
              <a:latin typeface="Arial" panose="020B0604020202020204" pitchFamily="34" charset="0"/>
            </a:endParaRPr>
          </a:p>
          <a:p>
            <a:pPr eaLnBrk="1" hangingPunct="1"/>
            <a:endParaRPr lang="de-DE"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7E91DC6-10B0-4AF2-80F7-D564ADB3CB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60B5E1-EFAE-4C08-82E1-FE44EB875F11}" type="slidenum">
              <a:rPr lang="en-CA" altLang="en-US" sz="1300" smtClean="0"/>
              <a:pPr>
                <a:spcBef>
                  <a:spcPct val="0"/>
                </a:spcBef>
              </a:pPr>
              <a:t>13</a:t>
            </a:fld>
            <a:endParaRPr lang="en-CA" altLang="en-US" sz="1300"/>
          </a:p>
        </p:txBody>
      </p:sp>
      <p:sp>
        <p:nvSpPr>
          <p:cNvPr id="41987" name="Rectangle 2">
            <a:extLst>
              <a:ext uri="{FF2B5EF4-FFF2-40B4-BE49-F238E27FC236}">
                <a16:creationId xmlns:a16="http://schemas.microsoft.com/office/drawing/2014/main" id="{53D9F252-7D5D-455A-9B8B-9DE7D9AED5B2}"/>
              </a:ext>
            </a:extLst>
          </p:cNvPr>
          <p:cNvSpPr>
            <a:spLocks noGrp="1" noRot="1" noChangeAspect="1" noChangeArrowheads="1" noTextEdit="1"/>
          </p:cNvSpPr>
          <p:nvPr>
            <p:ph type="sldImg"/>
          </p:nvPr>
        </p:nvSpPr>
        <p:spPr>
          <a:xfrm>
            <a:off x="1257300" y="719138"/>
            <a:ext cx="4802188" cy="3602037"/>
          </a:xfrm>
          <a:ln/>
        </p:spPr>
      </p:sp>
      <p:sp>
        <p:nvSpPr>
          <p:cNvPr id="41988" name="Rectangle 3">
            <a:extLst>
              <a:ext uri="{FF2B5EF4-FFF2-40B4-BE49-F238E27FC236}">
                <a16:creationId xmlns:a16="http://schemas.microsoft.com/office/drawing/2014/main" id="{7ACCCA07-7050-477B-8CF3-4322FEFBA3AD}"/>
              </a:ext>
            </a:extLst>
          </p:cNvPr>
          <p:cNvSpPr>
            <a:spLocks noGrp="1" noChangeArrowheads="1"/>
          </p:cNvSpPr>
          <p:nvPr>
            <p:ph type="body" idx="1"/>
          </p:nvPr>
        </p:nvSpPr>
        <p:spPr>
          <a:xfrm>
            <a:off x="974725" y="4594225"/>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 controlled pumps </a:t>
            </a:r>
            <a:r>
              <a:rPr lang="de-DE" altLang="en-US">
                <a:latin typeface="Arial" panose="020B0604020202020204" pitchFamily="34" charset="0"/>
              </a:rPr>
              <a:t>meet the requirements for increasing or at least constant pumping head. Two kinds of load controlled pumps are at present available .</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Energy saving pumps </a:t>
            </a:r>
            <a:r>
              <a:rPr lang="de-DE" altLang="en-US">
                <a:latin typeface="Arial" panose="020B0604020202020204" pitchFamily="34" charset="0"/>
              </a:rPr>
              <a:t>had been conceived to keep abreast of the steadily further developing mechanical building services technology (thermostatic radiator valves, etc.) and to meet the growing sensibility towards energy conservation.  There are three main reasons for the development and application of control systems for heating circulating pumps. </a:t>
            </a:r>
          </a:p>
          <a:p>
            <a:pPr eaLnBrk="1" hangingPunct="1"/>
            <a:r>
              <a:rPr lang="de-DE" altLang="en-US">
                <a:latin typeface="Arial" panose="020B0604020202020204" pitchFamily="34" charset="0"/>
                <a:sym typeface="Symbol" panose="05050102010706020507" pitchFamily="18" charset="2"/>
              </a:rPr>
              <a:t>    </a:t>
            </a:r>
            <a:r>
              <a:rPr lang="de-DE" altLang="en-US">
                <a:latin typeface="Arial" panose="020B0604020202020204" pitchFamily="34" charset="0"/>
              </a:rPr>
              <a:t>Adapting flow rate/heat flow to the actual load</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Reducing power consumption and operating costs</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Avoiding noise generation in the system</a:t>
            </a:r>
          </a:p>
          <a:p>
            <a:pPr marL="381000" lvl="1" indent="-190500" eaLnBrk="1" hangingPunct="1"/>
            <a:endParaRPr lang="de-DE" altLang="en-US">
              <a:latin typeface="Arial" panose="020B0604020202020204" pitchFamily="34" charset="0"/>
            </a:endParaRPr>
          </a:p>
          <a:p>
            <a:pPr eaLnBrk="1" hangingPunct="1"/>
            <a:r>
              <a:rPr lang="de-DE" altLang="en-US" b="1">
                <a:latin typeface="Arial" panose="020B0604020202020204" pitchFamily="34" charset="0"/>
              </a:rPr>
              <a:t>High-efficiency pumps</a:t>
            </a:r>
            <a:r>
              <a:rPr lang="de-DE" altLang="en-US">
                <a:latin typeface="Arial" panose="020B0604020202020204" pitchFamily="34" charset="0"/>
              </a:rPr>
              <a:t> are the latest generation of pumps which, on top of the the benefits of energy-saving pumps, achieve enormous power savings in line with excellent efficiency.  The revolutionary ECM-technology does furthermore provide more  compact housings/motors, quieter operation and extended life expectancies.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A83DEEE-E0D2-4E44-9F67-D2BFE5D041EE}"/>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C52CE674-04B9-455A-8E78-A04D1A01E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E094639D-CC03-4B66-BD1B-1725DA5E86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E6EF98-9FC1-4950-AA99-8B1D6F435BFE}" type="slidenum">
              <a:rPr lang="en-CA" altLang="en-US" sz="1300" smtClean="0"/>
              <a:pPr>
                <a:spcBef>
                  <a:spcPct val="0"/>
                </a:spcBef>
              </a:pPr>
              <a:t>15</a:t>
            </a:fld>
            <a:endParaRPr lang="en-CA"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2/18/2020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2/18/2020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2/18/2020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2/18/2020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2/18/2020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EDF33987-6305-4E2A-BF18-EF013ECE927B}" type="datetimeFigureOut">
              <a:rPr lang="en-US"/>
              <a:t>2/18/2020</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DF33987-6305-4E2A-BF18-EF013ECE927B}" type="datetimeFigureOut">
              <a:rPr lang="en-US"/>
              <a:t>2/18/2020</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2/18/2020</a:t>
            </a:fld>
            <a:endParaRPr/>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2/18/2020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2/18/2020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2/18/2020</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2018%20New%20ECM.ppt"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i="1" u="sng" dirty="0" err="1">
                <a:solidFill>
                  <a:srgbClr val="00B050"/>
                </a:solidFill>
                <a:latin typeface="Arial Rounded MT Bold" panose="020F0704030504030204" pitchFamily="34" charset="0"/>
              </a:rPr>
              <a:t>Wilo</a:t>
            </a:r>
            <a:r>
              <a:rPr lang="en-US" b="1" i="1" u="sng" dirty="0">
                <a:solidFill>
                  <a:srgbClr val="00B050"/>
                </a:solidFill>
                <a:latin typeface="Arial Rounded MT Bold" panose="020F0704030504030204" pitchFamily="34" charset="0"/>
              </a:rPr>
              <a:t> Stratos GIGA</a:t>
            </a:r>
            <a:br>
              <a:rPr lang="en-US" b="1" i="1" u="sng" dirty="0">
                <a:solidFill>
                  <a:srgbClr val="00B050"/>
                </a:solidFill>
                <a:latin typeface="Arial Rounded MT Bold" panose="020F0704030504030204" pitchFamily="34" charset="0"/>
              </a:rPr>
            </a:br>
            <a:r>
              <a:rPr lang="en-US" b="1" i="1" u="sng" dirty="0">
                <a:solidFill>
                  <a:srgbClr val="00B050"/>
                </a:solidFill>
                <a:latin typeface="Arial Rounded MT Bold" panose="020F0704030504030204" pitchFamily="34" charset="0"/>
              </a:rPr>
              <a:t>the most advanced commercial</a:t>
            </a:r>
            <a:br>
              <a:rPr lang="en-US" b="1" i="1" u="sng" dirty="0">
                <a:solidFill>
                  <a:srgbClr val="00B050"/>
                </a:solidFill>
                <a:latin typeface="Arial Rounded MT Bold" panose="020F0704030504030204" pitchFamily="34" charset="0"/>
              </a:rPr>
            </a:br>
            <a:r>
              <a:rPr lang="en-US" b="1" i="1" u="sng" dirty="0">
                <a:solidFill>
                  <a:srgbClr val="00B050"/>
                </a:solidFill>
                <a:latin typeface="Arial Rounded MT Bold" panose="020F0704030504030204" pitchFamily="34" charset="0"/>
              </a:rPr>
              <a:t>HVAC pump in the world</a:t>
            </a:r>
          </a:p>
        </p:txBody>
      </p:sp>
      <p:sp>
        <p:nvSpPr>
          <p:cNvPr id="3" name="Subtitle 2"/>
          <p:cNvSpPr>
            <a:spLocks noGrp="1"/>
          </p:cNvSpPr>
          <p:nvPr>
            <p:ph type="subTitle" idx="1"/>
          </p:nvPr>
        </p:nvSpPr>
        <p:spPr/>
        <p:txBody>
          <a:bodyPr/>
          <a:lstStyle/>
          <a:p>
            <a:r>
              <a:rPr lang="en-US" b="1" i="1" dirty="0"/>
              <a:t>2020</a:t>
            </a:r>
          </a:p>
        </p:txBody>
      </p:sp>
      <p:pic>
        <p:nvPicPr>
          <p:cNvPr id="5" name="Picture 4">
            <a:extLst>
              <a:ext uri="{FF2B5EF4-FFF2-40B4-BE49-F238E27FC236}">
                <a16:creationId xmlns:a16="http://schemas.microsoft.com/office/drawing/2014/main" id="{66908976-C32F-4352-9043-04EF041CC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560830"/>
            <a:ext cx="1919186" cy="2487169"/>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22420D91-2C68-44A9-BC98-FE4894E80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8387" y="0"/>
            <a:ext cx="4972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76408956-4198-421B-91DC-2A7CE86D76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662"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432178B-F28B-4E0C-A76C-A40011FB0D7A}"/>
              </a:ext>
            </a:extLst>
          </p:cNvPr>
          <p:cNvSpPr>
            <a:spLocks noGrp="1" noChangeArrowheads="1"/>
          </p:cNvSpPr>
          <p:nvPr>
            <p:ph type="title"/>
          </p:nvPr>
        </p:nvSpPr>
        <p:spPr>
          <a:xfrm>
            <a:off x="2025650" y="4983163"/>
            <a:ext cx="8183562" cy="1052512"/>
          </a:xfrm>
        </p:spPr>
        <p:txBody>
          <a:bodyPr/>
          <a:lstStyle/>
          <a:p>
            <a:pPr algn="ctr">
              <a:defRPr/>
            </a:pPr>
            <a:r>
              <a:rPr lang="en-US" dirty="0">
                <a:solidFill>
                  <a:srgbClr val="000000"/>
                </a:solidFill>
                <a:latin typeface="WILO Plus TF-Regular" pitchFamily="2" charset="0"/>
              </a:rPr>
              <a:t>(coldest design day)</a:t>
            </a:r>
          </a:p>
        </p:txBody>
      </p:sp>
      <p:sp>
        <p:nvSpPr>
          <p:cNvPr id="38915" name="Rectangle 3">
            <a:extLst>
              <a:ext uri="{FF2B5EF4-FFF2-40B4-BE49-F238E27FC236}">
                <a16:creationId xmlns:a16="http://schemas.microsoft.com/office/drawing/2014/main" id="{1CA6BA76-F8E6-4A12-A8FC-DC2D26361B98}"/>
              </a:ext>
            </a:extLst>
          </p:cNvPr>
          <p:cNvSpPr>
            <a:spLocks noGrp="1"/>
          </p:cNvSpPr>
          <p:nvPr>
            <p:ph idx="1"/>
          </p:nvPr>
        </p:nvSpPr>
        <p:spPr>
          <a:xfrm>
            <a:off x="2022476" y="642938"/>
            <a:ext cx="8207375" cy="4648200"/>
          </a:xfrm>
        </p:spPr>
        <p:txBody>
          <a:bodyPr/>
          <a:lstStyle/>
          <a:p>
            <a:pPr marL="0" indent="0" algn="ctr">
              <a:buNone/>
            </a:pPr>
            <a:r>
              <a:rPr lang="de-DE" altLang="en-US" sz="1800">
                <a:solidFill>
                  <a:srgbClr val="000000"/>
                </a:solidFill>
              </a:rPr>
              <a:t>For the coldest day of the year </a:t>
            </a:r>
            <a:r>
              <a:rPr lang="de-DE" altLang="en-US" sz="1800">
                <a:solidFill>
                  <a:srgbClr val="CC3300"/>
                </a:solidFill>
              </a:rPr>
              <a:t>~2 %</a:t>
            </a:r>
            <a:r>
              <a:rPr lang="de-DE" altLang="en-US" sz="1800">
                <a:solidFill>
                  <a:srgbClr val="000000"/>
                </a:solidFill>
              </a:rPr>
              <a:t> of the total operating period</a:t>
            </a:r>
          </a:p>
        </p:txBody>
      </p:sp>
      <p:pic>
        <p:nvPicPr>
          <p:cNvPr id="38916" name="Picture 5" descr="Haus_Winter">
            <a:extLst>
              <a:ext uri="{FF2B5EF4-FFF2-40B4-BE49-F238E27FC236}">
                <a16:creationId xmlns:a16="http://schemas.microsoft.com/office/drawing/2014/main" id="{85AFAB8D-E979-4BF9-8629-F26985714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101" y="1428750"/>
            <a:ext cx="4897437"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logo">
            <a:extLst>
              <a:ext uri="{FF2B5EF4-FFF2-40B4-BE49-F238E27FC236}">
                <a16:creationId xmlns:a16="http://schemas.microsoft.com/office/drawing/2014/main" id="{73AEC4BD-B6DE-4DE8-8220-DDED32ACB5CB}"/>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3062"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46E8358-D154-4F24-80D0-F1902E26236C}"/>
              </a:ext>
            </a:extLst>
          </p:cNvPr>
          <p:cNvSpPr>
            <a:spLocks noGrp="1" noChangeArrowheads="1"/>
          </p:cNvSpPr>
          <p:nvPr>
            <p:ph type="title"/>
          </p:nvPr>
        </p:nvSpPr>
        <p:spPr>
          <a:xfrm>
            <a:off x="2025650" y="4983163"/>
            <a:ext cx="8183562" cy="1052512"/>
          </a:xfrm>
        </p:spPr>
        <p:txBody>
          <a:bodyPr/>
          <a:lstStyle/>
          <a:p>
            <a:pPr algn="ctr">
              <a:defRPr/>
            </a:pPr>
            <a:r>
              <a:rPr lang="en-US">
                <a:solidFill>
                  <a:srgbClr val="000000"/>
                </a:solidFill>
                <a:latin typeface="WILO Plus TF-Regular" pitchFamily="2" charset="0"/>
              </a:rPr>
              <a:t>Transition period</a:t>
            </a:r>
          </a:p>
        </p:txBody>
      </p:sp>
      <p:sp>
        <p:nvSpPr>
          <p:cNvPr id="40963" name="Rectangle 3">
            <a:extLst>
              <a:ext uri="{FF2B5EF4-FFF2-40B4-BE49-F238E27FC236}">
                <a16:creationId xmlns:a16="http://schemas.microsoft.com/office/drawing/2014/main" id="{F19480A8-BB03-4824-B7D1-CD0725F585CD}"/>
              </a:ext>
            </a:extLst>
          </p:cNvPr>
          <p:cNvSpPr>
            <a:spLocks noGrp="1"/>
          </p:cNvSpPr>
          <p:nvPr>
            <p:ph idx="1"/>
          </p:nvPr>
        </p:nvSpPr>
        <p:spPr>
          <a:xfrm>
            <a:off x="1736726" y="428626"/>
            <a:ext cx="8785225" cy="752475"/>
          </a:xfrm>
        </p:spPr>
        <p:txBody>
          <a:bodyPr/>
          <a:lstStyle/>
          <a:p>
            <a:pPr marL="0" indent="0">
              <a:buNone/>
            </a:pPr>
            <a:r>
              <a:rPr lang="de-DE" altLang="en-US" sz="1600">
                <a:solidFill>
                  <a:srgbClr val="000000"/>
                </a:solidFill>
              </a:rPr>
              <a:t>But how is the system working during the remaining </a:t>
            </a:r>
            <a:r>
              <a:rPr lang="de-DE" altLang="en-US" sz="1600">
                <a:solidFill>
                  <a:srgbClr val="CC3300"/>
                </a:solidFill>
              </a:rPr>
              <a:t>98 %</a:t>
            </a:r>
            <a:r>
              <a:rPr lang="de-DE" altLang="en-US" sz="1600">
                <a:solidFill>
                  <a:srgbClr val="000000"/>
                </a:solidFill>
              </a:rPr>
              <a:t> of the operating period?</a:t>
            </a:r>
          </a:p>
        </p:txBody>
      </p:sp>
      <p:pic>
        <p:nvPicPr>
          <p:cNvPr id="40964" name="Picture 4" descr="Haus_Sommer_neu">
            <a:extLst>
              <a:ext uri="{FF2B5EF4-FFF2-40B4-BE49-F238E27FC236}">
                <a16:creationId xmlns:a16="http://schemas.microsoft.com/office/drawing/2014/main" id="{25DB5850-F0DE-4228-A848-A7CE44480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25" y="1214439"/>
            <a:ext cx="479901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logo">
            <a:extLst>
              <a:ext uri="{FF2B5EF4-FFF2-40B4-BE49-F238E27FC236}">
                <a16:creationId xmlns:a16="http://schemas.microsoft.com/office/drawing/2014/main" id="{3611FA70-D50F-4934-AF41-4C0062407A03}"/>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3062"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217BAB6C-AD4C-4125-9A8F-7C09FB4276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6713" y="333375"/>
            <a:ext cx="4810125"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a:extLst>
              <a:ext uri="{FF2B5EF4-FFF2-40B4-BE49-F238E27FC236}">
                <a16:creationId xmlns:a16="http://schemas.microsoft.com/office/drawing/2014/main" id="{A1566249-C6D6-4568-BD79-176DFA0A07DF}"/>
              </a:ext>
            </a:extLst>
          </p:cNvPr>
          <p:cNvSpPr txBox="1">
            <a:spLocks noChangeArrowheads="1"/>
          </p:cNvSpPr>
          <p:nvPr/>
        </p:nvSpPr>
        <p:spPr bwMode="auto">
          <a:xfrm>
            <a:off x="1990726" y="620713"/>
            <a:ext cx="331152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1100">
                <a:latin typeface="Calibri" panose="020F0502020204030204" pitchFamily="34" charset="0"/>
              </a:rPr>
              <a:t>200 gpm = </a:t>
            </a:r>
            <a:r>
              <a:rPr lang="en-US" altLang="en-US" sz="1100" u="sng">
                <a:latin typeface="Calibri" panose="020F0502020204030204" pitchFamily="34" charset="0"/>
              </a:rPr>
              <a:t>2,000,000 Btu/Hr</a:t>
            </a:r>
          </a:p>
          <a:p>
            <a:pPr eaLnBrk="1" hangingPunct="1"/>
            <a:r>
              <a:rPr lang="en-US" altLang="en-US" sz="1100">
                <a:latin typeface="Calibri" panose="020F0502020204030204" pitchFamily="34" charset="0"/>
              </a:rPr>
              <a:t>                    500 x 20</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300 gpm = </a:t>
            </a:r>
            <a:r>
              <a:rPr lang="en-US" altLang="en-US" sz="1100" u="sng">
                <a:latin typeface="Calibri" panose="020F0502020204030204" pitchFamily="34" charset="0"/>
              </a:rPr>
              <a:t>2,000,000 Btu/Hr</a:t>
            </a:r>
          </a:p>
          <a:p>
            <a:pPr eaLnBrk="1" hangingPunct="1"/>
            <a:r>
              <a:rPr lang="en-US" altLang="en-US" sz="1100">
                <a:latin typeface="Calibri" panose="020F0502020204030204" pitchFamily="34" charset="0"/>
              </a:rPr>
              <a:t>                    500 x 15</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400 gpm = </a:t>
            </a:r>
            <a:r>
              <a:rPr lang="en-US" altLang="en-US" sz="1100" u="sng">
                <a:latin typeface="Calibri" panose="020F0502020204030204" pitchFamily="34" charset="0"/>
              </a:rPr>
              <a:t>2,000,000 Btu/H</a:t>
            </a:r>
            <a:r>
              <a:rPr lang="en-US" altLang="en-US" sz="1100">
                <a:latin typeface="Calibri" panose="020F0502020204030204" pitchFamily="34" charset="0"/>
              </a:rPr>
              <a:t>r</a:t>
            </a:r>
          </a:p>
          <a:p>
            <a:pPr eaLnBrk="1" hangingPunct="1"/>
            <a:r>
              <a:rPr lang="en-US" altLang="en-US" sz="1100">
                <a:latin typeface="Calibri" panose="020F0502020204030204" pitchFamily="34" charset="0"/>
              </a:rPr>
              <a:t>                    500 x 10</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Checking the system Delta T can suggest the system Load</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Checking the Boiler Delta T vs gas consumption gives the real efficiency.</a:t>
            </a:r>
          </a:p>
          <a:p>
            <a:pPr eaLnBrk="1" hangingPunct="1"/>
            <a:endParaRPr lang="en-US" altLang="en-US" sz="1100">
              <a:latin typeface="Calibri" panose="020F0502020204030204" pitchFamily="34" charset="0"/>
            </a:endParaRPr>
          </a:p>
          <a:p>
            <a:pPr eaLnBrk="1" hangingPunct="1"/>
            <a:r>
              <a:rPr lang="en-US" altLang="en-US" sz="1100">
                <a:latin typeface="Calibri" panose="020F0502020204030204" pitchFamily="34" charset="0"/>
              </a:rPr>
              <a:t>System Curve vs the Pump curve.</a:t>
            </a:r>
          </a:p>
          <a:p>
            <a:pPr eaLnBrk="1" hangingPunct="1"/>
            <a:endParaRPr lang="en-US" altLang="en-US" sz="1100">
              <a:latin typeface="Calibri" panose="020F0502020204030204" pitchFamily="34" charset="0"/>
            </a:endParaRPr>
          </a:p>
        </p:txBody>
      </p:sp>
      <p:pic>
        <p:nvPicPr>
          <p:cNvPr id="45060" name="Picture 1">
            <a:extLst>
              <a:ext uri="{FF2B5EF4-FFF2-40B4-BE49-F238E27FC236}">
                <a16:creationId xmlns:a16="http://schemas.microsoft.com/office/drawing/2014/main" id="{57B7BCBD-03B2-4E90-8DBD-FF6D234B74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1" y="4652964"/>
            <a:ext cx="2390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42F7-20B1-4B0C-8CA6-1325C61420BF}"/>
              </a:ext>
            </a:extLst>
          </p:cNvPr>
          <p:cNvSpPr>
            <a:spLocks noGrp="1"/>
          </p:cNvSpPr>
          <p:nvPr>
            <p:ph type="title"/>
          </p:nvPr>
        </p:nvSpPr>
        <p:spPr>
          <a:xfrm>
            <a:off x="2025650" y="4983163"/>
            <a:ext cx="8183562" cy="1052512"/>
          </a:xfrm>
        </p:spPr>
        <p:txBody>
          <a:bodyPr/>
          <a:lstStyle/>
          <a:p>
            <a:pPr>
              <a:defRPr/>
            </a:pPr>
            <a:r>
              <a:rPr lang="en-US" dirty="0"/>
              <a:t>ΔT review</a:t>
            </a:r>
          </a:p>
        </p:txBody>
      </p:sp>
      <p:sp>
        <p:nvSpPr>
          <p:cNvPr id="3" name="Content Placeholder 2">
            <a:extLst>
              <a:ext uri="{FF2B5EF4-FFF2-40B4-BE49-F238E27FC236}">
                <a16:creationId xmlns:a16="http://schemas.microsoft.com/office/drawing/2014/main" id="{22138D70-7372-4ACD-B1D7-A2EDDEA74DA3}"/>
              </a:ext>
            </a:extLst>
          </p:cNvPr>
          <p:cNvSpPr>
            <a:spLocks noGrp="1"/>
          </p:cNvSpPr>
          <p:nvPr>
            <p:ph idx="1"/>
          </p:nvPr>
        </p:nvSpPr>
        <p:spPr>
          <a:xfrm>
            <a:off x="2025650" y="530226"/>
            <a:ext cx="8183562" cy="4613275"/>
          </a:xfrm>
        </p:spPr>
        <p:txBody>
          <a:bodyPr/>
          <a:lstStyle/>
          <a:p>
            <a:pPr>
              <a:defRPr/>
            </a:pPr>
            <a:r>
              <a:rPr lang="en-US" u="sng" dirty="0"/>
              <a:t>Heating fluid standard is 20 degree </a:t>
            </a:r>
            <a:r>
              <a:rPr lang="en-US" b="1" u="sng" dirty="0"/>
              <a:t>ΔT</a:t>
            </a:r>
          </a:p>
          <a:p>
            <a:pPr lvl="1">
              <a:defRPr/>
            </a:pPr>
            <a:r>
              <a:rPr lang="en-US" dirty="0"/>
              <a:t>Today with Energy Conservation this will vary.</a:t>
            </a:r>
          </a:p>
          <a:p>
            <a:pPr lvl="1">
              <a:defRPr/>
            </a:pPr>
            <a:r>
              <a:rPr lang="en-US" dirty="0"/>
              <a:t>Heating systems 20 – 40 is standard, and engineers tend to use boiler efficiency standards where higher </a:t>
            </a:r>
            <a:r>
              <a:rPr lang="en-US" b="1" dirty="0"/>
              <a:t>ΔT </a:t>
            </a:r>
            <a:r>
              <a:rPr lang="en-US" dirty="0"/>
              <a:t>relates to higher efficiency.</a:t>
            </a:r>
          </a:p>
          <a:p>
            <a:pPr lvl="1">
              <a:defRPr/>
            </a:pPr>
            <a:r>
              <a:rPr lang="en-US" dirty="0"/>
              <a:t>Higher </a:t>
            </a:r>
            <a:r>
              <a:rPr lang="en-US" b="1" dirty="0"/>
              <a:t>ΔT</a:t>
            </a:r>
            <a:r>
              <a:rPr lang="en-US" dirty="0"/>
              <a:t> relates to lower flows and lower pumping cost and lower distribution cost.</a:t>
            </a:r>
          </a:p>
          <a:p>
            <a:pPr lvl="1">
              <a:defRPr/>
            </a:pPr>
            <a:endParaRPr lang="en-US" b="1" dirty="0"/>
          </a:p>
          <a:p>
            <a:pPr marL="265113" lvl="1" indent="-265113">
              <a:buFont typeface="Wingdings 2" pitchFamily="18" charset="2"/>
              <a:buChar char=""/>
              <a:defRPr/>
            </a:pPr>
            <a:r>
              <a:rPr lang="en-US" sz="2800" u="sng" dirty="0"/>
              <a:t>Cooling fluid standard is 10 degree </a:t>
            </a:r>
            <a:r>
              <a:rPr lang="en-US" sz="2800" b="1" u="sng" dirty="0"/>
              <a:t>ΔT</a:t>
            </a:r>
          </a:p>
          <a:p>
            <a:pPr marL="503238" lvl="2" indent="-265113">
              <a:buFont typeface="Wingdings 2" panose="05020102010507070707" pitchFamily="18" charset="2"/>
              <a:buChar char=""/>
              <a:defRPr/>
            </a:pPr>
            <a:r>
              <a:rPr lang="en-US" sz="2400" dirty="0"/>
              <a:t>You have to watch for humidification issues.</a:t>
            </a:r>
          </a:p>
          <a:p>
            <a:pPr>
              <a:defRPr/>
            </a:pPr>
            <a:endParaRPr lang="en-US" b="1" dirty="0"/>
          </a:p>
          <a:p>
            <a:pPr lvl="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a:extLst>
              <a:ext uri="{FF2B5EF4-FFF2-40B4-BE49-F238E27FC236}">
                <a16:creationId xmlns:a16="http://schemas.microsoft.com/office/drawing/2014/main" id="{A788E570-BA5F-441D-927C-ED9D769B2F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2" y="976314"/>
            <a:ext cx="70993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67ED7E6-7942-41DF-9372-88C2478ACF1A}"/>
              </a:ext>
            </a:extLst>
          </p:cNvPr>
          <p:cNvSpPr txBox="1"/>
          <p:nvPr/>
        </p:nvSpPr>
        <p:spPr>
          <a:xfrm>
            <a:off x="2544762" y="381000"/>
            <a:ext cx="5716630" cy="244682"/>
          </a:xfrm>
          <a:prstGeom prst="rect">
            <a:avLst/>
          </a:prstGeom>
          <a:noFill/>
        </p:spPr>
        <p:txBody>
          <a:bodyPr wrap="none" rtlCol="0">
            <a:spAutoFit/>
          </a:bodyPr>
          <a:lstStyle/>
          <a:p>
            <a:pPr>
              <a:lnSpc>
                <a:spcPct val="90000"/>
              </a:lnSpc>
            </a:pPr>
            <a:r>
              <a:rPr lang="en-US" sz="1100" b="1" dirty="0">
                <a:highlight>
                  <a:srgbClr val="FFFF00"/>
                </a:highlight>
              </a:rPr>
              <a:t>Note that if you reduce the flow by half you reduce the head by a factor of 4&gt;&gt;&gt;</a:t>
            </a:r>
          </a:p>
        </p:txBody>
      </p:sp>
      <p:sp>
        <p:nvSpPr>
          <p:cNvPr id="3" name="TextBox 2">
            <a:extLst>
              <a:ext uri="{FF2B5EF4-FFF2-40B4-BE49-F238E27FC236}">
                <a16:creationId xmlns:a16="http://schemas.microsoft.com/office/drawing/2014/main" id="{8CA80887-55FB-4778-954E-99B64B64D6EF}"/>
              </a:ext>
            </a:extLst>
          </p:cNvPr>
          <p:cNvSpPr txBox="1"/>
          <p:nvPr/>
        </p:nvSpPr>
        <p:spPr>
          <a:xfrm>
            <a:off x="2544762" y="6172200"/>
            <a:ext cx="6401111" cy="397032"/>
          </a:xfrm>
          <a:prstGeom prst="rect">
            <a:avLst/>
          </a:prstGeom>
          <a:noFill/>
        </p:spPr>
        <p:txBody>
          <a:bodyPr wrap="none" rtlCol="0">
            <a:spAutoFit/>
          </a:bodyPr>
          <a:lstStyle/>
          <a:p>
            <a:pPr>
              <a:lnSpc>
                <a:spcPct val="90000"/>
              </a:lnSpc>
            </a:pPr>
            <a:r>
              <a:rPr lang="en-US" sz="1100" dirty="0">
                <a:highlight>
                  <a:srgbClr val="FFFF00"/>
                </a:highlight>
              </a:rPr>
              <a:t>If you’re over pumping at 24’ when you reduce the flow you’re head drops from that point </a:t>
            </a:r>
          </a:p>
          <a:p>
            <a:pPr>
              <a:lnSpc>
                <a:spcPct val="90000"/>
              </a:lnSpc>
            </a:pPr>
            <a:r>
              <a:rPr lang="en-US" sz="1100" dirty="0">
                <a:highlight>
                  <a:srgbClr val="FFFF00"/>
                </a:highlight>
              </a:rPr>
              <a:t>You can’t get an AC pump and Drive to operate in that area but an ECM-DC 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DED34C6C-4A8F-4CBF-ABA3-0580AA1038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spTree>
    <p:extLst>
      <p:ext uri="{BB962C8B-B14F-4D97-AF65-F5344CB8AC3E}">
        <p14:creationId xmlns:p14="http://schemas.microsoft.com/office/powerpoint/2010/main" val="113413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a:extLst>
              <a:ext uri="{FF2B5EF4-FFF2-40B4-BE49-F238E27FC236}">
                <a16:creationId xmlns:a16="http://schemas.microsoft.com/office/drawing/2014/main" id="{A0E10CC3-2328-42E2-9840-D6C33A23C76C}"/>
              </a:ext>
            </a:extLst>
          </p:cNvPr>
          <p:cNvSpPr txBox="1">
            <a:spLocks noChangeArrowheads="1"/>
          </p:cNvSpPr>
          <p:nvPr/>
        </p:nvSpPr>
        <p:spPr bwMode="auto">
          <a:xfrm>
            <a:off x="2206626" y="908051"/>
            <a:ext cx="786923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t>If your actual system curve is right of design and off the </a:t>
            </a:r>
          </a:p>
          <a:p>
            <a:r>
              <a:rPr lang="en-US" altLang="en-US" sz="2000"/>
              <a:t>right side of the pump operational curve as determined</a:t>
            </a:r>
          </a:p>
          <a:p>
            <a:r>
              <a:rPr lang="en-US" altLang="en-US" sz="2000"/>
              <a:t>at 60hz and pressure readings.  Confirm with Delta T.</a:t>
            </a:r>
          </a:p>
          <a:p>
            <a:endParaRPr lang="en-US" altLang="en-US" sz="2000"/>
          </a:p>
          <a:p>
            <a:r>
              <a:rPr lang="en-US" altLang="en-US" sz="2000"/>
              <a:t>How can a VFD bring it back to the designed and scheduled</a:t>
            </a:r>
          </a:p>
          <a:p>
            <a:r>
              <a:rPr lang="en-US" altLang="en-US" sz="2000"/>
              <a:t>system curve?</a:t>
            </a:r>
          </a:p>
          <a:p>
            <a:endParaRPr lang="en-US" altLang="en-US" sz="2000"/>
          </a:p>
          <a:p>
            <a:r>
              <a:rPr lang="en-US" altLang="en-US" sz="2000"/>
              <a:t>It can’t and only ECM has the ability to track the actual</a:t>
            </a:r>
          </a:p>
          <a:p>
            <a:r>
              <a:rPr lang="en-US" altLang="en-US" sz="2000"/>
              <a:t>SYSTEM CURVE.</a:t>
            </a:r>
          </a:p>
        </p:txBody>
      </p:sp>
      <p:sp>
        <p:nvSpPr>
          <p:cNvPr id="3" name="TextBox 2">
            <a:extLst>
              <a:ext uri="{FF2B5EF4-FFF2-40B4-BE49-F238E27FC236}">
                <a16:creationId xmlns:a16="http://schemas.microsoft.com/office/drawing/2014/main" id="{A116F3D3-9EFC-4ECC-BCFE-CD10B33FE8D9}"/>
              </a:ext>
            </a:extLst>
          </p:cNvPr>
          <p:cNvSpPr txBox="1"/>
          <p:nvPr/>
        </p:nvSpPr>
        <p:spPr>
          <a:xfrm>
            <a:off x="2061964" y="4149080"/>
            <a:ext cx="8185254" cy="1261884"/>
          </a:xfrm>
          <a:prstGeom prst="rect">
            <a:avLst/>
          </a:prstGeom>
          <a:noFill/>
        </p:spPr>
        <p:txBody>
          <a:bodyPr wrap="none">
            <a:spAutoFit/>
          </a:bodyPr>
          <a:lstStyle/>
          <a:p>
            <a:pPr marL="514350" indent="-514350">
              <a:buFontTx/>
              <a:buAutoNum type="alphaUcParenR"/>
              <a:defRPr/>
            </a:pPr>
            <a:r>
              <a:rPr lang="en-US" dirty="0"/>
              <a:t> Scheduled System Curve</a:t>
            </a:r>
          </a:p>
          <a:p>
            <a:pPr marL="971550" lvl="1" indent="-514350">
              <a:buFontTx/>
              <a:buAutoNum type="alphaUcParenR"/>
              <a:defRPr/>
            </a:pPr>
            <a:r>
              <a:rPr lang="en-US" sz="2000" dirty="0" err="1">
                <a:highlight>
                  <a:srgbClr val="FFFF00"/>
                </a:highlight>
              </a:rPr>
              <a:t>Artifical</a:t>
            </a:r>
            <a:r>
              <a:rPr lang="en-US" sz="2000" dirty="0">
                <a:highlight>
                  <a:srgbClr val="FFFF00"/>
                </a:highlight>
              </a:rPr>
              <a:t> pressure drop needed to get back on the curve</a:t>
            </a:r>
            <a:r>
              <a:rPr lang="en-US" dirty="0"/>
              <a:t>.</a:t>
            </a:r>
          </a:p>
          <a:p>
            <a:pPr marL="514350" indent="-514350">
              <a:buFontTx/>
              <a:buAutoNum type="alphaUcParenR"/>
              <a:defRPr/>
            </a:pPr>
            <a:r>
              <a:rPr lang="en-US" dirty="0"/>
              <a:t> Actual System Curve</a:t>
            </a:r>
          </a:p>
          <a:p>
            <a:pPr marL="971550" lvl="1" indent="-514350">
              <a:buFontTx/>
              <a:buAutoNum type="alphaUcParenR"/>
              <a:defRPr/>
            </a:pPr>
            <a:r>
              <a:rPr lang="en-US" sz="2000" dirty="0">
                <a:highlight>
                  <a:srgbClr val="FFFF00"/>
                </a:highlight>
              </a:rPr>
              <a:t>Note the low head required and still off the curve</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DD1D8-4F12-47D3-8935-B97568658470}"/>
              </a:ext>
            </a:extLst>
          </p:cNvPr>
          <p:cNvPicPr>
            <a:picLocks noChangeAspect="1"/>
          </p:cNvPicPr>
          <p:nvPr/>
        </p:nvPicPr>
        <p:blipFill>
          <a:blip r:embed="rId2"/>
          <a:stretch>
            <a:fillRect/>
          </a:stretch>
        </p:blipFill>
        <p:spPr>
          <a:xfrm>
            <a:off x="1728768" y="0"/>
            <a:ext cx="8731287" cy="6858000"/>
          </a:xfrm>
          <a:prstGeom prst="rect">
            <a:avLst/>
          </a:prstGeom>
        </p:spPr>
      </p:pic>
    </p:spTree>
    <p:extLst>
      <p:ext uri="{BB962C8B-B14F-4D97-AF65-F5344CB8AC3E}">
        <p14:creationId xmlns:p14="http://schemas.microsoft.com/office/powerpoint/2010/main" val="42624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C185FE-66F4-40F0-9458-F3EF2CEAB8E1}"/>
              </a:ext>
            </a:extLst>
          </p:cNvPr>
          <p:cNvSpPr txBox="1"/>
          <p:nvPr/>
        </p:nvSpPr>
        <p:spPr>
          <a:xfrm>
            <a:off x="2513012" y="1295400"/>
            <a:ext cx="5139548" cy="1034129"/>
          </a:xfrm>
          <a:prstGeom prst="rect">
            <a:avLst/>
          </a:prstGeom>
          <a:noFill/>
        </p:spPr>
        <p:txBody>
          <a:bodyPr wrap="none" rtlCol="0">
            <a:spAutoFit/>
          </a:bodyPr>
          <a:lstStyle/>
          <a:p>
            <a:pPr algn="ctr">
              <a:lnSpc>
                <a:spcPct val="90000"/>
              </a:lnSpc>
            </a:pPr>
            <a:r>
              <a:rPr lang="en-US" sz="4400" b="1" i="1" u="sng" dirty="0">
                <a:solidFill>
                  <a:srgbClr val="00B050"/>
                </a:solidFill>
              </a:rPr>
              <a:t>System Efficiency </a:t>
            </a:r>
          </a:p>
          <a:p>
            <a:pPr algn="ctr">
              <a:lnSpc>
                <a:spcPct val="90000"/>
              </a:lnSpc>
            </a:pPr>
            <a:r>
              <a:rPr lang="en-US" sz="2400" b="1" i="1" u="sng" dirty="0">
                <a:solidFill>
                  <a:srgbClr val="00B050"/>
                </a:solidFill>
              </a:rPr>
              <a:t>means more than Energy Savings</a:t>
            </a:r>
          </a:p>
        </p:txBody>
      </p:sp>
      <p:sp>
        <p:nvSpPr>
          <p:cNvPr id="3" name="TextBox 2">
            <a:extLst>
              <a:ext uri="{FF2B5EF4-FFF2-40B4-BE49-F238E27FC236}">
                <a16:creationId xmlns:a16="http://schemas.microsoft.com/office/drawing/2014/main" id="{7D5AA8AE-BF73-48D7-972D-79DD3A0E714B}"/>
              </a:ext>
            </a:extLst>
          </p:cNvPr>
          <p:cNvSpPr txBox="1"/>
          <p:nvPr/>
        </p:nvSpPr>
        <p:spPr>
          <a:xfrm>
            <a:off x="1522412" y="3124200"/>
            <a:ext cx="3512500" cy="2751522"/>
          </a:xfrm>
          <a:prstGeom prst="rect">
            <a:avLst/>
          </a:prstGeom>
          <a:noFill/>
        </p:spPr>
        <p:txBody>
          <a:bodyPr wrap="none" rtlCol="0">
            <a:spAutoFit/>
          </a:bodyPr>
          <a:lstStyle/>
          <a:p>
            <a:pPr marL="457200" indent="-457200">
              <a:lnSpc>
                <a:spcPct val="90000"/>
              </a:lnSpc>
              <a:buFont typeface="+mj-lt"/>
              <a:buAutoNum type="arabicPeriod"/>
            </a:pPr>
            <a:r>
              <a:rPr lang="en-US" sz="2400" dirty="0"/>
              <a:t>Seals Pump Repairs</a:t>
            </a:r>
          </a:p>
          <a:p>
            <a:pPr marL="457200" indent="-457200">
              <a:lnSpc>
                <a:spcPct val="90000"/>
              </a:lnSpc>
              <a:buFont typeface="+mj-lt"/>
              <a:buAutoNum type="arabicPeriod"/>
            </a:pPr>
            <a:r>
              <a:rPr lang="en-US" sz="2400" dirty="0"/>
              <a:t>System Valves</a:t>
            </a:r>
          </a:p>
          <a:p>
            <a:pPr marL="457200" indent="-457200">
              <a:lnSpc>
                <a:spcPct val="90000"/>
              </a:lnSpc>
              <a:buFont typeface="+mj-lt"/>
              <a:buAutoNum type="arabicPeriod"/>
            </a:pPr>
            <a:r>
              <a:rPr lang="en-US" sz="2400" dirty="0"/>
              <a:t>Valve operators</a:t>
            </a:r>
          </a:p>
          <a:p>
            <a:pPr marL="457200" indent="-457200">
              <a:lnSpc>
                <a:spcPct val="90000"/>
              </a:lnSpc>
              <a:buFont typeface="+mj-lt"/>
              <a:buAutoNum type="arabicPeriod"/>
            </a:pPr>
            <a:r>
              <a:rPr lang="en-US" sz="2400" dirty="0"/>
              <a:t>Air Vents</a:t>
            </a:r>
          </a:p>
          <a:p>
            <a:pPr marL="457200" indent="-457200">
              <a:lnSpc>
                <a:spcPct val="90000"/>
              </a:lnSpc>
              <a:buFont typeface="+mj-lt"/>
              <a:buAutoNum type="arabicPeriod"/>
            </a:pPr>
            <a:r>
              <a:rPr lang="en-US" sz="2400" dirty="0"/>
              <a:t>Leaks</a:t>
            </a:r>
          </a:p>
          <a:p>
            <a:pPr marL="457200" indent="-457200">
              <a:lnSpc>
                <a:spcPct val="90000"/>
              </a:lnSpc>
              <a:buFont typeface="+mj-lt"/>
              <a:buAutoNum type="arabicPeriod"/>
            </a:pPr>
            <a:r>
              <a:rPr lang="en-US" sz="2400" dirty="0"/>
              <a:t>Boiler Ignition Parts</a:t>
            </a:r>
          </a:p>
          <a:p>
            <a:pPr marL="457200" indent="-457200">
              <a:lnSpc>
                <a:spcPct val="90000"/>
              </a:lnSpc>
              <a:buFont typeface="+mj-lt"/>
              <a:buAutoNum type="arabicPeriod"/>
            </a:pPr>
            <a:r>
              <a:rPr lang="en-US" sz="2400" dirty="0"/>
              <a:t>Boiler Venting</a:t>
            </a:r>
          </a:p>
          <a:p>
            <a:pPr marL="457200" indent="-457200">
              <a:lnSpc>
                <a:spcPct val="90000"/>
              </a:lnSpc>
              <a:buFont typeface="+mj-lt"/>
              <a:buAutoNum type="arabicPeriod"/>
            </a:pPr>
            <a:r>
              <a:rPr lang="en-US" sz="2400" dirty="0"/>
              <a:t>Cycles</a:t>
            </a:r>
          </a:p>
        </p:txBody>
      </p:sp>
      <p:sp>
        <p:nvSpPr>
          <p:cNvPr id="4" name="TextBox 3">
            <a:extLst>
              <a:ext uri="{FF2B5EF4-FFF2-40B4-BE49-F238E27FC236}">
                <a16:creationId xmlns:a16="http://schemas.microsoft.com/office/drawing/2014/main" id="{D9111924-BD18-4BAF-958B-EEAB95BFD708}"/>
              </a:ext>
            </a:extLst>
          </p:cNvPr>
          <p:cNvSpPr txBox="1"/>
          <p:nvPr/>
        </p:nvSpPr>
        <p:spPr>
          <a:xfrm>
            <a:off x="6246812" y="3276600"/>
            <a:ext cx="2781531" cy="1421928"/>
          </a:xfrm>
          <a:prstGeom prst="rect">
            <a:avLst/>
          </a:prstGeom>
          <a:noFill/>
        </p:spPr>
        <p:txBody>
          <a:bodyPr wrap="none" rtlCol="0">
            <a:spAutoFit/>
          </a:bodyPr>
          <a:lstStyle/>
          <a:p>
            <a:pPr marL="342900" indent="-342900">
              <a:lnSpc>
                <a:spcPct val="90000"/>
              </a:lnSpc>
              <a:buFont typeface="Arial" panose="020B0604020202020204" pitchFamily="34" charset="0"/>
              <a:buChar char="•"/>
            </a:pPr>
            <a:r>
              <a:rPr lang="en-US" sz="2400" dirty="0"/>
              <a:t>Comfort</a:t>
            </a:r>
          </a:p>
          <a:p>
            <a:pPr marL="342900" indent="-342900">
              <a:lnSpc>
                <a:spcPct val="90000"/>
              </a:lnSpc>
              <a:buFont typeface="Arial" panose="020B0604020202020204" pitchFamily="34" charset="0"/>
              <a:buChar char="•"/>
            </a:pPr>
            <a:r>
              <a:rPr lang="en-US" sz="2400" dirty="0"/>
              <a:t>Pipe Noise</a:t>
            </a:r>
          </a:p>
          <a:p>
            <a:pPr marL="342900" indent="-342900">
              <a:lnSpc>
                <a:spcPct val="90000"/>
              </a:lnSpc>
              <a:buFont typeface="Arial" panose="020B0604020202020204" pitchFamily="34" charset="0"/>
              <a:buChar char="•"/>
            </a:pPr>
            <a:r>
              <a:rPr lang="en-US" sz="2400" dirty="0"/>
              <a:t>Inconvenience</a:t>
            </a:r>
          </a:p>
          <a:p>
            <a:pPr marL="342900" indent="-342900">
              <a:lnSpc>
                <a:spcPct val="90000"/>
              </a:lnSpc>
              <a:buFont typeface="Arial" panose="020B0604020202020204" pitchFamily="34" charset="0"/>
              <a:buChar char="•"/>
            </a:pPr>
            <a:r>
              <a:rPr lang="en-US" sz="2400" dirty="0"/>
              <a:t>Cost</a:t>
            </a:r>
          </a:p>
        </p:txBody>
      </p:sp>
      <p:sp>
        <p:nvSpPr>
          <p:cNvPr id="5" name="TextBox 4">
            <a:extLst>
              <a:ext uri="{FF2B5EF4-FFF2-40B4-BE49-F238E27FC236}">
                <a16:creationId xmlns:a16="http://schemas.microsoft.com/office/drawing/2014/main" id="{08924527-F239-4060-A960-00EC01DDD7D2}"/>
              </a:ext>
            </a:extLst>
          </p:cNvPr>
          <p:cNvSpPr txBox="1"/>
          <p:nvPr/>
        </p:nvSpPr>
        <p:spPr>
          <a:xfrm>
            <a:off x="2665412" y="6248400"/>
            <a:ext cx="6232796" cy="424732"/>
          </a:xfrm>
          <a:prstGeom prst="rect">
            <a:avLst/>
          </a:prstGeom>
          <a:noFill/>
        </p:spPr>
        <p:txBody>
          <a:bodyPr wrap="none" rtlCol="0">
            <a:spAutoFit/>
          </a:bodyPr>
          <a:lstStyle/>
          <a:p>
            <a:pPr>
              <a:lnSpc>
                <a:spcPct val="90000"/>
              </a:lnSpc>
            </a:pPr>
            <a:r>
              <a:rPr lang="en-US" sz="2400" b="1" u="sng" dirty="0">
                <a:solidFill>
                  <a:srgbClr val="00B050"/>
                </a:solidFill>
              </a:rPr>
              <a:t>Balance of Production with Consumption</a:t>
            </a:r>
          </a:p>
        </p:txBody>
      </p:sp>
    </p:spTree>
    <p:extLst>
      <p:ext uri="{BB962C8B-B14F-4D97-AF65-F5344CB8AC3E}">
        <p14:creationId xmlns:p14="http://schemas.microsoft.com/office/powerpoint/2010/main" val="184819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6082B36F-08C0-4A25-94BF-02AAB7F7F0BF}"/>
              </a:ext>
            </a:extLst>
          </p:cNvPr>
          <p:cNvSpPr txBox="1">
            <a:spLocks noChangeArrowheads="1"/>
          </p:cNvSpPr>
          <p:nvPr/>
        </p:nvSpPr>
        <p:spPr bwMode="auto">
          <a:xfrm>
            <a:off x="2133601" y="692150"/>
            <a:ext cx="818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t>With ECM even if you want the safety of higher head pressure</a:t>
            </a:r>
          </a:p>
          <a:p>
            <a:r>
              <a:rPr lang="en-US" altLang="en-US" sz="2000"/>
              <a:t>for scheduling you can operate on a curve that can operate</a:t>
            </a:r>
          </a:p>
          <a:p>
            <a:r>
              <a:rPr lang="en-US" altLang="en-US" sz="2000"/>
              <a:t>within the System needs.</a:t>
            </a:r>
          </a:p>
        </p:txBody>
      </p:sp>
      <p:pic>
        <p:nvPicPr>
          <p:cNvPr id="55299" name="Picture 3">
            <a:extLst>
              <a:ext uri="{FF2B5EF4-FFF2-40B4-BE49-F238E27FC236}">
                <a16:creationId xmlns:a16="http://schemas.microsoft.com/office/drawing/2014/main" id="{205C18D4-173D-499F-B7E0-63CE4ADD0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1628775"/>
            <a:ext cx="67691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69427D21-81B9-4ACE-9FFB-EC0151858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2" y="692151"/>
            <a:ext cx="43195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395" name="Object 3">
            <a:extLst>
              <a:ext uri="{FF2B5EF4-FFF2-40B4-BE49-F238E27FC236}">
                <a16:creationId xmlns:a16="http://schemas.microsoft.com/office/drawing/2014/main" id="{14CFD333-5C08-457C-A998-40ABE7F6F573}"/>
              </a:ext>
            </a:extLst>
          </p:cNvPr>
          <p:cNvGraphicFramePr>
            <a:graphicFrameLocks noChangeAspect="1"/>
          </p:cNvGraphicFramePr>
          <p:nvPr/>
        </p:nvGraphicFramePr>
        <p:xfrm>
          <a:off x="6381751" y="836613"/>
          <a:ext cx="3729037" cy="4824412"/>
        </p:xfrm>
        <a:graphic>
          <a:graphicData uri="http://schemas.openxmlformats.org/presentationml/2006/ole">
            <mc:AlternateContent xmlns:mc="http://schemas.openxmlformats.org/markup-compatibility/2006">
              <mc:Choice xmlns:v="urn:schemas-microsoft-com:vml" Requires="v">
                <p:oleObj spid="_x0000_s1046" name="Acrobat Document" r:id="rId4" imgW="2914638" imgH="3771900" progId="Acrobat.Document.11">
                  <p:embed/>
                </p:oleObj>
              </mc:Choice>
              <mc:Fallback>
                <p:oleObj name="Acrobat Document" r:id="rId4" imgW="2914638" imgH="3771900" progId="Acrobat.Document.11">
                  <p:embed/>
                  <p:pic>
                    <p:nvPicPr>
                      <p:cNvPr id="59395" name="Object 3">
                        <a:extLst>
                          <a:ext uri="{FF2B5EF4-FFF2-40B4-BE49-F238E27FC236}">
                            <a16:creationId xmlns:a16="http://schemas.microsoft.com/office/drawing/2014/main" id="{14CFD333-5C08-457C-A998-40ABE7F6F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1" y="836613"/>
                        <a:ext cx="3729037"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982DE42A-3E4F-4D73-A9D9-12BEA66D8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476250"/>
            <a:ext cx="42291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19" name="Object 2">
            <a:extLst>
              <a:ext uri="{FF2B5EF4-FFF2-40B4-BE49-F238E27FC236}">
                <a16:creationId xmlns:a16="http://schemas.microsoft.com/office/drawing/2014/main" id="{19FE3040-572F-4041-AC05-39AACB395529}"/>
              </a:ext>
            </a:extLst>
          </p:cNvPr>
          <p:cNvGraphicFramePr>
            <a:graphicFrameLocks noChangeAspect="1"/>
          </p:cNvGraphicFramePr>
          <p:nvPr/>
        </p:nvGraphicFramePr>
        <p:xfrm>
          <a:off x="6146801" y="549275"/>
          <a:ext cx="3908425" cy="5056188"/>
        </p:xfrm>
        <a:graphic>
          <a:graphicData uri="http://schemas.openxmlformats.org/presentationml/2006/ole">
            <mc:AlternateContent xmlns:mc="http://schemas.openxmlformats.org/markup-compatibility/2006">
              <mc:Choice xmlns:v="urn:schemas-microsoft-com:vml" Requires="v">
                <p:oleObj spid="_x0000_s2070" name="Acrobat Document" r:id="rId4" imgW="2914638" imgH="3771900" progId="Acrobat.Document.11">
                  <p:embed/>
                </p:oleObj>
              </mc:Choice>
              <mc:Fallback>
                <p:oleObj name="Acrobat Document" r:id="rId4" imgW="2914638" imgH="3771900" progId="Acrobat.Document.11">
                  <p:embed/>
                  <p:pic>
                    <p:nvPicPr>
                      <p:cNvPr id="60419" name="Object 2">
                        <a:extLst>
                          <a:ext uri="{FF2B5EF4-FFF2-40B4-BE49-F238E27FC236}">
                            <a16:creationId xmlns:a16="http://schemas.microsoft.com/office/drawing/2014/main" id="{19FE3040-572F-4041-AC05-39AACB395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1" y="549275"/>
                        <a:ext cx="3908425"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D88CF-6507-4BC8-A934-0D71FA45C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730" y="0"/>
            <a:ext cx="5299364" cy="6858000"/>
          </a:xfrm>
          <a:prstGeom prst="rect">
            <a:avLst/>
          </a:prstGeom>
        </p:spPr>
      </p:pic>
    </p:spTree>
    <p:extLst>
      <p:ext uri="{BB962C8B-B14F-4D97-AF65-F5344CB8AC3E}">
        <p14:creationId xmlns:p14="http://schemas.microsoft.com/office/powerpoint/2010/main" val="343969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0594" y="638955"/>
            <a:ext cx="3588327" cy="146963"/>
          </a:xfrm>
          <a:prstGeom prst="rect">
            <a:avLst/>
          </a:prstGeom>
        </p:spPr>
        <p:txBody>
          <a:bodyPr vert="horz" wrap="square" lIns="0" tIns="0" rIns="0" bIns="0" rtlCol="0">
            <a:spAutoFit/>
          </a:bodyPr>
          <a:lstStyle/>
          <a:p>
            <a:pPr marL="8659"/>
            <a:r>
              <a:rPr sz="955" b="1" spc="-3" dirty="0">
                <a:solidFill>
                  <a:srgbClr val="00B050"/>
                </a:solidFill>
                <a:latin typeface="Calibri"/>
                <a:cs typeface="Calibri"/>
              </a:rPr>
              <a:t>E</a:t>
            </a:r>
            <a:r>
              <a:rPr sz="955" b="1" dirty="0">
                <a:solidFill>
                  <a:srgbClr val="00B050"/>
                </a:solidFill>
                <a:latin typeface="Calibri"/>
                <a:cs typeface="Calibri"/>
              </a:rPr>
              <a:t>A</a:t>
            </a:r>
            <a:r>
              <a:rPr sz="955" b="1" spc="-3" dirty="0">
                <a:solidFill>
                  <a:srgbClr val="00B050"/>
                </a:solidFill>
                <a:latin typeface="Calibri"/>
                <a:cs typeface="Calibri"/>
              </a:rPr>
              <a:t>S</a:t>
            </a:r>
            <a:r>
              <a:rPr sz="955" b="1" dirty="0">
                <a:solidFill>
                  <a:srgbClr val="00B050"/>
                </a:solidFill>
                <a:latin typeface="Calibri"/>
                <a:cs typeface="Calibri"/>
              </a:rPr>
              <a:t>Y</a:t>
            </a:r>
            <a:r>
              <a:rPr sz="955" b="1" spc="-3" dirty="0">
                <a:solidFill>
                  <a:srgbClr val="00B050"/>
                </a:solidFill>
                <a:latin typeface="Calibri"/>
                <a:cs typeface="Calibri"/>
              </a:rPr>
              <a:t> </a:t>
            </a:r>
            <a:r>
              <a:rPr sz="955" b="1" dirty="0">
                <a:solidFill>
                  <a:srgbClr val="00B050"/>
                </a:solidFill>
                <a:latin typeface="Calibri"/>
                <a:cs typeface="Calibri"/>
              </a:rPr>
              <a:t>Re</a:t>
            </a:r>
            <a:r>
              <a:rPr sz="955" b="1" spc="-7" dirty="0">
                <a:solidFill>
                  <a:srgbClr val="00B050"/>
                </a:solidFill>
                <a:latin typeface="Calibri"/>
                <a:cs typeface="Calibri"/>
              </a:rPr>
              <a:t>p</a:t>
            </a:r>
            <a:r>
              <a:rPr sz="955" b="1" dirty="0">
                <a:solidFill>
                  <a:srgbClr val="00B050"/>
                </a:solidFill>
                <a:latin typeface="Calibri"/>
                <a:cs typeface="Calibri"/>
              </a:rPr>
              <a:t>lace</a:t>
            </a:r>
            <a:r>
              <a:rPr sz="955" b="1" spc="-10" dirty="0">
                <a:solidFill>
                  <a:srgbClr val="00B050"/>
                </a:solidFill>
                <a:latin typeface="Calibri"/>
                <a:cs typeface="Calibri"/>
              </a:rPr>
              <a:t>m</a:t>
            </a:r>
            <a:r>
              <a:rPr sz="955" b="1" dirty="0">
                <a:solidFill>
                  <a:srgbClr val="00B050"/>
                </a:solidFill>
                <a:latin typeface="Calibri"/>
                <a:cs typeface="Calibri"/>
              </a:rPr>
              <a:t>e</a:t>
            </a:r>
            <a:r>
              <a:rPr sz="955" b="1" spc="-7" dirty="0">
                <a:solidFill>
                  <a:srgbClr val="00B050"/>
                </a:solidFill>
                <a:latin typeface="Calibri"/>
                <a:cs typeface="Calibri"/>
              </a:rPr>
              <a:t>n</a:t>
            </a:r>
            <a:r>
              <a:rPr sz="955" b="1" dirty="0">
                <a:solidFill>
                  <a:srgbClr val="00B050"/>
                </a:solidFill>
                <a:latin typeface="Calibri"/>
                <a:cs typeface="Calibri"/>
              </a:rPr>
              <a:t>t </a:t>
            </a:r>
            <a:r>
              <a:rPr sz="955" b="1" spc="-7" dirty="0">
                <a:solidFill>
                  <a:srgbClr val="00B050"/>
                </a:solidFill>
                <a:latin typeface="Calibri"/>
                <a:cs typeface="Calibri"/>
              </a:rPr>
              <a:t>s</a:t>
            </a:r>
            <a:r>
              <a:rPr sz="955" b="1" dirty="0">
                <a:solidFill>
                  <a:srgbClr val="00B050"/>
                </a:solidFill>
                <a:latin typeface="Calibri"/>
                <a:cs typeface="Calibri"/>
              </a:rPr>
              <a:t>ele</a:t>
            </a:r>
            <a:r>
              <a:rPr sz="955" b="1" spc="-10" dirty="0">
                <a:solidFill>
                  <a:srgbClr val="00B050"/>
                </a:solidFill>
                <a:latin typeface="Calibri"/>
                <a:cs typeface="Calibri"/>
              </a:rPr>
              <a:t>c</a:t>
            </a:r>
            <a:r>
              <a:rPr sz="955" b="1" spc="3" dirty="0">
                <a:solidFill>
                  <a:srgbClr val="00B050"/>
                </a:solidFill>
                <a:latin typeface="Calibri"/>
                <a:cs typeface="Calibri"/>
              </a:rPr>
              <a:t>t</a:t>
            </a:r>
            <a:r>
              <a:rPr sz="955" b="1" dirty="0">
                <a:solidFill>
                  <a:srgbClr val="00B050"/>
                </a:solidFill>
                <a:latin typeface="Calibri"/>
                <a:cs typeface="Calibri"/>
              </a:rPr>
              <a:t>i</a:t>
            </a:r>
            <a:r>
              <a:rPr sz="955" b="1" spc="-10" dirty="0">
                <a:solidFill>
                  <a:srgbClr val="00B050"/>
                </a:solidFill>
                <a:latin typeface="Calibri"/>
                <a:cs typeface="Calibri"/>
              </a:rPr>
              <a:t>o</a:t>
            </a:r>
            <a:r>
              <a:rPr sz="955" b="1" dirty="0">
                <a:solidFill>
                  <a:srgbClr val="00B050"/>
                </a:solidFill>
                <a:latin typeface="Calibri"/>
                <a:cs typeface="Calibri"/>
              </a:rPr>
              <a:t>n</a:t>
            </a:r>
            <a:r>
              <a:rPr sz="955" b="1" spc="-3" dirty="0">
                <a:solidFill>
                  <a:srgbClr val="00B050"/>
                </a:solidFill>
                <a:latin typeface="Calibri"/>
                <a:cs typeface="Calibri"/>
              </a:rPr>
              <a:t> f</a:t>
            </a:r>
            <a:r>
              <a:rPr sz="955" b="1" dirty="0">
                <a:solidFill>
                  <a:srgbClr val="00B050"/>
                </a:solidFill>
                <a:latin typeface="Calibri"/>
                <a:cs typeface="Calibri"/>
              </a:rPr>
              <a:t>or </a:t>
            </a:r>
            <a:r>
              <a:rPr sz="955" b="1" spc="3" dirty="0">
                <a:solidFill>
                  <a:srgbClr val="00B050"/>
                </a:solidFill>
                <a:latin typeface="Calibri"/>
                <a:cs typeface="Calibri"/>
              </a:rPr>
              <a:t>G</a:t>
            </a:r>
            <a:r>
              <a:rPr sz="955" b="1" spc="-10" dirty="0">
                <a:solidFill>
                  <a:srgbClr val="00B050"/>
                </a:solidFill>
                <a:latin typeface="Calibri"/>
                <a:cs typeface="Calibri"/>
              </a:rPr>
              <a:t>I</a:t>
            </a:r>
            <a:r>
              <a:rPr sz="955" b="1" spc="3" dirty="0">
                <a:solidFill>
                  <a:srgbClr val="00B050"/>
                </a:solidFill>
                <a:latin typeface="Calibri"/>
                <a:cs typeface="Calibri"/>
              </a:rPr>
              <a:t>G</a:t>
            </a:r>
            <a:r>
              <a:rPr sz="955" b="1" dirty="0">
                <a:solidFill>
                  <a:srgbClr val="00B050"/>
                </a:solidFill>
                <a:latin typeface="Calibri"/>
                <a:cs typeface="Calibri"/>
              </a:rPr>
              <a:t>A</a:t>
            </a:r>
            <a:r>
              <a:rPr sz="955" b="1" spc="-3" dirty="0">
                <a:solidFill>
                  <a:srgbClr val="00B050"/>
                </a:solidFill>
                <a:latin typeface="Calibri"/>
                <a:cs typeface="Calibri"/>
              </a:rPr>
              <a:t> f</a:t>
            </a:r>
            <a:r>
              <a:rPr sz="955" b="1" spc="-7" dirty="0">
                <a:solidFill>
                  <a:srgbClr val="00B050"/>
                </a:solidFill>
                <a:latin typeface="Calibri"/>
                <a:cs typeface="Calibri"/>
              </a:rPr>
              <a:t>r</a:t>
            </a:r>
            <a:r>
              <a:rPr sz="955" b="1" spc="-10" dirty="0">
                <a:solidFill>
                  <a:srgbClr val="00B050"/>
                </a:solidFill>
                <a:latin typeface="Calibri"/>
                <a:cs typeface="Calibri"/>
              </a:rPr>
              <a:t>o</a:t>
            </a:r>
            <a:r>
              <a:rPr sz="955" b="1" dirty="0">
                <a:solidFill>
                  <a:srgbClr val="00B050"/>
                </a:solidFill>
                <a:latin typeface="Calibri"/>
                <a:cs typeface="Calibri"/>
              </a:rPr>
              <a:t>m</a:t>
            </a:r>
            <a:r>
              <a:rPr sz="955" b="1" spc="-7" dirty="0">
                <a:solidFill>
                  <a:srgbClr val="00B050"/>
                </a:solidFill>
                <a:latin typeface="Calibri"/>
                <a:cs typeface="Calibri"/>
              </a:rPr>
              <a:t> </a:t>
            </a:r>
            <a:r>
              <a:rPr sz="955" b="1" spc="3" dirty="0">
                <a:solidFill>
                  <a:srgbClr val="00B050"/>
                </a:solidFill>
                <a:latin typeface="Calibri"/>
                <a:cs typeface="Calibri"/>
              </a:rPr>
              <a:t>B</a:t>
            </a:r>
            <a:r>
              <a:rPr sz="955" b="1" dirty="0">
                <a:solidFill>
                  <a:srgbClr val="00B050"/>
                </a:solidFill>
                <a:latin typeface="Calibri"/>
                <a:cs typeface="Calibri"/>
              </a:rPr>
              <a:t>ase</a:t>
            </a:r>
            <a:r>
              <a:rPr sz="955" b="1" spc="-3" dirty="0">
                <a:solidFill>
                  <a:srgbClr val="00B050"/>
                </a:solidFill>
                <a:latin typeface="Calibri"/>
                <a:cs typeface="Calibri"/>
              </a:rPr>
              <a:t> M</a:t>
            </a:r>
            <a:r>
              <a:rPr sz="955" b="1" spc="-10" dirty="0">
                <a:solidFill>
                  <a:srgbClr val="00B050"/>
                </a:solidFill>
                <a:latin typeface="Calibri"/>
                <a:cs typeface="Calibri"/>
              </a:rPr>
              <a:t>o</a:t>
            </a:r>
            <a:r>
              <a:rPr sz="955" b="1" dirty="0">
                <a:solidFill>
                  <a:srgbClr val="00B050"/>
                </a:solidFill>
                <a:latin typeface="Calibri"/>
                <a:cs typeface="Calibri"/>
              </a:rPr>
              <a:t>u</a:t>
            </a:r>
            <a:r>
              <a:rPr sz="955" b="1" spc="-7" dirty="0">
                <a:solidFill>
                  <a:srgbClr val="00B050"/>
                </a:solidFill>
                <a:latin typeface="Calibri"/>
                <a:cs typeface="Calibri"/>
              </a:rPr>
              <a:t>n</a:t>
            </a:r>
            <a:r>
              <a:rPr sz="955" b="1" spc="3" dirty="0">
                <a:solidFill>
                  <a:srgbClr val="00B050"/>
                </a:solidFill>
                <a:latin typeface="Calibri"/>
                <a:cs typeface="Calibri"/>
              </a:rPr>
              <a:t>t</a:t>
            </a:r>
            <a:r>
              <a:rPr sz="955" b="1" dirty="0">
                <a:solidFill>
                  <a:srgbClr val="00B050"/>
                </a:solidFill>
                <a:latin typeface="Calibri"/>
                <a:cs typeface="Calibri"/>
              </a:rPr>
              <a:t>ed</a:t>
            </a:r>
            <a:r>
              <a:rPr sz="955" b="1" spc="-3" dirty="0">
                <a:solidFill>
                  <a:srgbClr val="00B050"/>
                </a:solidFill>
                <a:latin typeface="Calibri"/>
                <a:cs typeface="Calibri"/>
              </a:rPr>
              <a:t> E</a:t>
            </a:r>
            <a:r>
              <a:rPr sz="955" b="1" spc="-7" dirty="0">
                <a:solidFill>
                  <a:srgbClr val="00B050"/>
                </a:solidFill>
                <a:latin typeface="Calibri"/>
                <a:cs typeface="Calibri"/>
              </a:rPr>
              <a:t>n</a:t>
            </a:r>
            <a:r>
              <a:rPr sz="955" b="1" dirty="0">
                <a:solidFill>
                  <a:srgbClr val="00B050"/>
                </a:solidFill>
                <a:latin typeface="Calibri"/>
                <a:cs typeface="Calibri"/>
              </a:rPr>
              <a:t>d</a:t>
            </a:r>
            <a:r>
              <a:rPr sz="955" b="1" spc="-3" dirty="0">
                <a:solidFill>
                  <a:srgbClr val="00B050"/>
                </a:solidFill>
                <a:latin typeface="Calibri"/>
                <a:cs typeface="Calibri"/>
              </a:rPr>
              <a:t> S</a:t>
            </a:r>
            <a:r>
              <a:rPr sz="955" b="1" dirty="0">
                <a:solidFill>
                  <a:srgbClr val="00B050"/>
                </a:solidFill>
                <a:latin typeface="Calibri"/>
                <a:cs typeface="Calibri"/>
              </a:rPr>
              <a:t>uct</a:t>
            </a:r>
            <a:r>
              <a:rPr sz="955" b="1" spc="-7" dirty="0">
                <a:solidFill>
                  <a:srgbClr val="00B050"/>
                </a:solidFill>
                <a:latin typeface="Calibri"/>
                <a:cs typeface="Calibri"/>
              </a:rPr>
              <a:t>i</a:t>
            </a:r>
            <a:r>
              <a:rPr sz="955" b="1" dirty="0">
                <a:solidFill>
                  <a:srgbClr val="00B050"/>
                </a:solidFill>
                <a:latin typeface="Calibri"/>
                <a:cs typeface="Calibri"/>
              </a:rPr>
              <a:t>on.</a:t>
            </a:r>
            <a:endParaRPr sz="955">
              <a:latin typeface="Calibri"/>
              <a:cs typeface="Calibri"/>
            </a:endParaRPr>
          </a:p>
        </p:txBody>
      </p:sp>
      <p:sp>
        <p:nvSpPr>
          <p:cNvPr id="3" name="object 3"/>
          <p:cNvSpPr txBox="1"/>
          <p:nvPr/>
        </p:nvSpPr>
        <p:spPr>
          <a:xfrm>
            <a:off x="4059526" y="1057402"/>
            <a:ext cx="234228" cy="115416"/>
          </a:xfrm>
          <a:prstGeom prst="rect">
            <a:avLst/>
          </a:prstGeom>
        </p:spPr>
        <p:txBody>
          <a:bodyPr vert="horz" wrap="square" lIns="0" tIns="0" rIns="0" bIns="0" rtlCol="0">
            <a:spAutoFit/>
          </a:bodyPr>
          <a:lstStyle/>
          <a:p>
            <a:pPr marL="8659"/>
            <a:r>
              <a:rPr sz="750" spc="-3" dirty="0">
                <a:latin typeface="Calibri"/>
                <a:cs typeface="Calibri"/>
              </a:rPr>
              <a:t>N</a:t>
            </a:r>
            <a:r>
              <a:rPr sz="750" spc="3" dirty="0">
                <a:latin typeface="Calibri"/>
                <a:cs typeface="Calibri"/>
              </a:rPr>
              <a:t>o</a:t>
            </a:r>
            <a:r>
              <a:rPr sz="750" dirty="0">
                <a:latin typeface="Calibri"/>
                <a:cs typeface="Calibri"/>
              </a:rPr>
              <a:t>t</a:t>
            </a:r>
            <a:r>
              <a:rPr sz="750" spc="-7" dirty="0">
                <a:latin typeface="Calibri"/>
                <a:cs typeface="Calibri"/>
              </a:rPr>
              <a:t>e</a:t>
            </a:r>
            <a:r>
              <a:rPr sz="750" dirty="0">
                <a:latin typeface="Calibri"/>
                <a:cs typeface="Calibri"/>
              </a:rPr>
              <a:t>:</a:t>
            </a:r>
            <a:endParaRPr sz="750">
              <a:latin typeface="Calibri"/>
              <a:cs typeface="Calibri"/>
            </a:endParaRPr>
          </a:p>
        </p:txBody>
      </p:sp>
      <p:sp>
        <p:nvSpPr>
          <p:cNvPr id="4" name="object 4"/>
          <p:cNvSpPr txBox="1"/>
          <p:nvPr/>
        </p:nvSpPr>
        <p:spPr>
          <a:xfrm>
            <a:off x="4371266" y="1057402"/>
            <a:ext cx="2436235" cy="115416"/>
          </a:xfrm>
          <a:prstGeom prst="rect">
            <a:avLst/>
          </a:prstGeom>
        </p:spPr>
        <p:txBody>
          <a:bodyPr vert="horz" wrap="square" lIns="0" tIns="0" rIns="0" bIns="0" rtlCol="0">
            <a:spAutoFit/>
          </a:bodyPr>
          <a:lstStyle/>
          <a:p>
            <a:pPr marL="8659"/>
            <a:r>
              <a:rPr sz="750" spc="-3" dirty="0">
                <a:latin typeface="Calibri"/>
                <a:cs typeface="Calibri"/>
              </a:rPr>
              <a:t>U</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B</a:t>
            </a:r>
            <a:r>
              <a:rPr sz="750" dirty="0">
                <a:latin typeface="Calibri"/>
                <a:cs typeface="Calibri"/>
              </a:rPr>
              <a:t>&amp;G </a:t>
            </a:r>
            <a:r>
              <a:rPr sz="750" spc="-10" dirty="0">
                <a:latin typeface="Calibri"/>
                <a:cs typeface="Calibri"/>
              </a:rPr>
              <a:t>a</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Re</a:t>
            </a:r>
            <a:r>
              <a:rPr sz="750" spc="-10" dirty="0">
                <a:latin typeface="Calibri"/>
                <a:cs typeface="Calibri"/>
              </a:rPr>
              <a:t>f</a:t>
            </a:r>
            <a:r>
              <a:rPr sz="750" dirty="0">
                <a:latin typeface="Calibri"/>
                <a:cs typeface="Calibri"/>
              </a:rPr>
              <a:t>e</a:t>
            </a:r>
            <a:r>
              <a:rPr sz="750" spc="-3" dirty="0">
                <a:latin typeface="Calibri"/>
                <a:cs typeface="Calibri"/>
              </a:rPr>
              <a:t>r</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bu</a:t>
            </a:r>
            <a:r>
              <a:rPr sz="750" dirty="0">
                <a:latin typeface="Calibri"/>
                <a:cs typeface="Calibri"/>
              </a:rPr>
              <a:t>t</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ila</a:t>
            </a:r>
            <a:r>
              <a:rPr sz="750" dirty="0">
                <a:latin typeface="Calibri"/>
                <a:cs typeface="Calibri"/>
              </a:rPr>
              <a:t>r </a:t>
            </a:r>
            <a:r>
              <a:rPr sz="750" spc="-10" dirty="0">
                <a:latin typeface="Calibri"/>
                <a:cs typeface="Calibri"/>
              </a:rPr>
              <a:t>ca</a:t>
            </a:r>
            <a:r>
              <a:rPr sz="750" spc="-3" dirty="0">
                <a:latin typeface="Calibri"/>
                <a:cs typeface="Calibri"/>
              </a:rPr>
              <a:t>pa</a:t>
            </a:r>
            <a:r>
              <a:rPr sz="750" dirty="0">
                <a:latin typeface="Calibri"/>
                <a:cs typeface="Calibri"/>
              </a:rPr>
              <a:t>c</a:t>
            </a:r>
            <a:r>
              <a:rPr sz="750" spc="-3" dirty="0">
                <a:latin typeface="Calibri"/>
                <a:cs typeface="Calibri"/>
              </a:rPr>
              <a:t>i</a:t>
            </a:r>
            <a:r>
              <a:rPr sz="750" dirty="0">
                <a:latin typeface="Calibri"/>
                <a:cs typeface="Calibri"/>
              </a:rPr>
              <a:t>t</a:t>
            </a:r>
            <a:r>
              <a:rPr sz="750" spc="-3" dirty="0">
                <a:latin typeface="Calibri"/>
                <a:cs typeface="Calibri"/>
              </a:rPr>
              <a:t>i</a:t>
            </a:r>
            <a:r>
              <a:rPr sz="750" dirty="0">
                <a:latin typeface="Calibri"/>
                <a:cs typeface="Calibri"/>
              </a:rPr>
              <a:t>es.</a:t>
            </a:r>
            <a:endParaRPr sz="750">
              <a:latin typeface="Calibri"/>
              <a:cs typeface="Calibri"/>
            </a:endParaRPr>
          </a:p>
        </p:txBody>
      </p:sp>
      <p:sp>
        <p:nvSpPr>
          <p:cNvPr id="5" name="object 5"/>
          <p:cNvSpPr txBox="1"/>
          <p:nvPr/>
        </p:nvSpPr>
        <p:spPr>
          <a:xfrm>
            <a:off x="4371170" y="1251749"/>
            <a:ext cx="3749386" cy="1450782"/>
          </a:xfrm>
          <a:prstGeom prst="rect">
            <a:avLst/>
          </a:prstGeom>
        </p:spPr>
        <p:txBody>
          <a:bodyPr vert="horz" wrap="square" lIns="0" tIns="0" rIns="0" bIns="0" rtlCol="0">
            <a:spAutoFit/>
          </a:bodyPr>
          <a:lstStyle/>
          <a:p>
            <a:pPr marL="8659" marR="370599">
              <a:lnSpc>
                <a:spcPts val="1541"/>
              </a:lnSpc>
            </a:pPr>
            <a:r>
              <a:rPr sz="750" dirty="0">
                <a:latin typeface="Calibri"/>
                <a:cs typeface="Calibri"/>
              </a:rPr>
              <a:t>L</a:t>
            </a:r>
            <a:r>
              <a:rPr sz="750" spc="-7" dirty="0">
                <a:latin typeface="Calibri"/>
                <a:cs typeface="Calibri"/>
              </a:rPr>
              <a:t>o</a:t>
            </a:r>
            <a:r>
              <a:rPr sz="750" spc="3" dirty="0">
                <a:latin typeface="Calibri"/>
                <a:cs typeface="Calibri"/>
              </a:rPr>
              <a:t>o</a:t>
            </a:r>
            <a:r>
              <a:rPr sz="750" dirty="0">
                <a:latin typeface="Calibri"/>
                <a:cs typeface="Calibri"/>
              </a:rPr>
              <a:t>k</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indu</a:t>
            </a:r>
            <a:r>
              <a:rPr sz="750" dirty="0">
                <a:latin typeface="Calibri"/>
                <a:cs typeface="Calibri"/>
              </a:rPr>
              <a:t>st</a:t>
            </a:r>
            <a:r>
              <a:rPr sz="750" spc="-3" dirty="0">
                <a:latin typeface="Calibri"/>
                <a:cs typeface="Calibri"/>
              </a:rPr>
              <a:t>r</a:t>
            </a:r>
            <a:r>
              <a:rPr sz="750" spc="-10" dirty="0">
                <a:latin typeface="Calibri"/>
                <a:cs typeface="Calibri"/>
              </a:rPr>
              <a:t>i</a:t>
            </a:r>
            <a:r>
              <a:rPr sz="750" dirty="0">
                <a:latin typeface="Calibri"/>
                <a:cs typeface="Calibri"/>
              </a:rPr>
              <a:t>es</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10" dirty="0">
                <a:latin typeface="Calibri"/>
                <a:cs typeface="Calibri"/>
              </a:rPr>
              <a:t> </a:t>
            </a:r>
            <a:r>
              <a:rPr sz="750" dirty="0">
                <a:latin typeface="Calibri"/>
                <a:cs typeface="Calibri"/>
              </a:rPr>
              <a:t>se</a:t>
            </a:r>
            <a:r>
              <a:rPr sz="750" spc="-3" dirty="0">
                <a:latin typeface="Calibri"/>
                <a:cs typeface="Calibri"/>
              </a:rPr>
              <a:t>l</a:t>
            </a:r>
            <a:r>
              <a:rPr sz="750" spc="-7" dirty="0">
                <a:latin typeface="Calibri"/>
                <a:cs typeface="Calibri"/>
              </a:rPr>
              <a:t>e</a:t>
            </a:r>
            <a:r>
              <a:rPr sz="750" dirty="0">
                <a:latin typeface="Calibri"/>
                <a:cs typeface="Calibri"/>
              </a:rPr>
              <a:t>ct</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1,</a:t>
            </a:r>
            <a:r>
              <a:rPr sz="750" spc="-7" dirty="0">
                <a:latin typeface="Calibri"/>
                <a:cs typeface="Calibri"/>
              </a:rPr>
              <a:t>0</a:t>
            </a:r>
            <a:r>
              <a:rPr sz="750" dirty="0">
                <a:latin typeface="Calibri"/>
                <a:cs typeface="Calibri"/>
              </a:rPr>
              <a:t>00</a:t>
            </a:r>
            <a:r>
              <a:rPr sz="750" spc="-10" dirty="0">
                <a:latin typeface="Calibri"/>
                <a:cs typeface="Calibri"/>
              </a:rPr>
              <a:t>,</a:t>
            </a:r>
            <a:r>
              <a:rPr sz="750" spc="-7" dirty="0">
                <a:latin typeface="Calibri"/>
                <a:cs typeface="Calibri"/>
              </a:rPr>
              <a:t>0</a:t>
            </a:r>
            <a:r>
              <a:rPr sz="750" dirty="0">
                <a:latin typeface="Calibri"/>
                <a:cs typeface="Calibri"/>
              </a:rPr>
              <a:t>00</a:t>
            </a:r>
            <a:r>
              <a:rPr sz="750" spc="-3" dirty="0">
                <a:latin typeface="Calibri"/>
                <a:cs typeface="Calibri"/>
              </a:rPr>
              <a:t> </a:t>
            </a:r>
            <a:r>
              <a:rPr sz="750" dirty="0">
                <a:latin typeface="Calibri"/>
                <a:cs typeface="Calibri"/>
              </a:rPr>
              <a:t>–</a:t>
            </a:r>
            <a:r>
              <a:rPr sz="750" spc="3" dirty="0">
                <a:latin typeface="Calibri"/>
                <a:cs typeface="Calibri"/>
              </a:rPr>
              <a:t> </a:t>
            </a:r>
            <a:r>
              <a:rPr sz="750" spc="-7" dirty="0">
                <a:latin typeface="Calibri"/>
                <a:cs typeface="Calibri"/>
              </a:rPr>
              <a:t>5</a:t>
            </a:r>
            <a:r>
              <a:rPr sz="750" dirty="0">
                <a:latin typeface="Calibri"/>
                <a:cs typeface="Calibri"/>
              </a:rPr>
              <a:t>,</a:t>
            </a:r>
            <a:r>
              <a:rPr sz="750" spc="-7" dirty="0">
                <a:latin typeface="Calibri"/>
                <a:cs typeface="Calibri"/>
              </a:rPr>
              <a:t>0</a:t>
            </a:r>
            <a:r>
              <a:rPr sz="750" dirty="0">
                <a:latin typeface="Calibri"/>
                <a:cs typeface="Calibri"/>
              </a:rPr>
              <a:t>00</a:t>
            </a:r>
            <a:r>
              <a:rPr sz="750" spc="-10" dirty="0">
                <a:latin typeface="Calibri"/>
                <a:cs typeface="Calibri"/>
              </a:rPr>
              <a:t>,</a:t>
            </a:r>
            <a:r>
              <a:rPr sz="750" dirty="0">
                <a:latin typeface="Calibri"/>
                <a:cs typeface="Calibri"/>
              </a:rPr>
              <a:t>0</a:t>
            </a:r>
            <a:r>
              <a:rPr sz="750" spc="-7" dirty="0">
                <a:latin typeface="Calibri"/>
                <a:cs typeface="Calibri"/>
              </a:rPr>
              <a:t>0</a:t>
            </a:r>
            <a:r>
              <a:rPr sz="750" dirty="0">
                <a:latin typeface="Calibri"/>
                <a:cs typeface="Calibri"/>
              </a:rPr>
              <a:t>0</a:t>
            </a:r>
            <a:r>
              <a:rPr sz="750" spc="3" dirty="0">
                <a:latin typeface="Calibri"/>
                <a:cs typeface="Calibri"/>
              </a:rPr>
              <a:t> </a:t>
            </a:r>
            <a:r>
              <a:rPr sz="750" spc="-10" dirty="0">
                <a:latin typeface="Calibri"/>
                <a:cs typeface="Calibri"/>
              </a:rPr>
              <a:t>B</a:t>
            </a:r>
            <a:r>
              <a:rPr sz="750" dirty="0">
                <a:latin typeface="Calibri"/>
                <a:cs typeface="Calibri"/>
              </a:rPr>
              <a:t>T</a:t>
            </a:r>
            <a:r>
              <a:rPr sz="750" spc="-3" dirty="0">
                <a:latin typeface="Calibri"/>
                <a:cs typeface="Calibri"/>
              </a:rPr>
              <a:t>U</a:t>
            </a:r>
            <a:r>
              <a:rPr sz="750" spc="3" dirty="0">
                <a:latin typeface="Calibri"/>
                <a:cs typeface="Calibri"/>
              </a:rPr>
              <a:t>/</a:t>
            </a:r>
            <a:r>
              <a:rPr sz="750" spc="-3" dirty="0">
                <a:latin typeface="Calibri"/>
                <a:cs typeface="Calibri"/>
              </a:rPr>
              <a:t>H</a:t>
            </a:r>
            <a:r>
              <a:rPr sz="750" dirty="0">
                <a:latin typeface="Calibri"/>
                <a:cs typeface="Calibri"/>
              </a:rPr>
              <a:t>R 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mo</a:t>
            </a:r>
            <a:r>
              <a:rPr sz="750" spc="-10" dirty="0">
                <a:latin typeface="Calibri"/>
                <a:cs typeface="Calibri"/>
              </a:rPr>
              <a:t>s</a:t>
            </a:r>
            <a:r>
              <a:rPr sz="750" dirty="0">
                <a:latin typeface="Calibri"/>
                <a:cs typeface="Calibri"/>
              </a:rPr>
              <a:t>t</a:t>
            </a:r>
            <a:r>
              <a:rPr sz="750" spc="3" dirty="0">
                <a:latin typeface="Calibri"/>
                <a:cs typeface="Calibri"/>
              </a:rPr>
              <a:t> </a:t>
            </a:r>
            <a:r>
              <a:rPr sz="750" spc="-10" dirty="0">
                <a:latin typeface="Calibri"/>
                <a:cs typeface="Calibri"/>
              </a:rPr>
              <a:t>c</a:t>
            </a:r>
            <a:r>
              <a:rPr sz="750" spc="-7" dirty="0">
                <a:latin typeface="Calibri"/>
                <a:cs typeface="Calibri"/>
              </a:rPr>
              <a:t>o</a:t>
            </a:r>
            <a:r>
              <a:rPr sz="750" spc="3" dirty="0">
                <a:latin typeface="Calibri"/>
                <a:cs typeface="Calibri"/>
              </a:rPr>
              <a:t>m</a:t>
            </a:r>
            <a:r>
              <a:rPr sz="750" spc="-7" dirty="0">
                <a:latin typeface="Calibri"/>
                <a:cs typeface="Calibri"/>
              </a:rPr>
              <a:t>m</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E</a:t>
            </a:r>
            <a:r>
              <a:rPr sz="750" spc="-3" dirty="0">
                <a:latin typeface="Calibri"/>
                <a:cs typeface="Calibri"/>
              </a:rPr>
              <a:t>n</a:t>
            </a:r>
            <a:r>
              <a:rPr sz="750" dirty="0">
                <a:latin typeface="Calibri"/>
                <a:cs typeface="Calibri"/>
              </a:rPr>
              <a:t>d</a:t>
            </a:r>
            <a:r>
              <a:rPr sz="750" spc="-3" dirty="0">
                <a:latin typeface="Calibri"/>
                <a:cs typeface="Calibri"/>
              </a:rPr>
              <a:t> Su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3" dirty="0">
                <a:latin typeface="Calibri"/>
                <a:cs typeface="Calibri"/>
              </a:rPr>
              <a:t> pu</a:t>
            </a:r>
            <a:r>
              <a:rPr sz="750" spc="3" dirty="0">
                <a:latin typeface="Calibri"/>
                <a:cs typeface="Calibri"/>
              </a:rPr>
              <a:t>m</a:t>
            </a:r>
            <a:r>
              <a:rPr sz="750" spc="-3" dirty="0">
                <a:latin typeface="Calibri"/>
                <a:cs typeface="Calibri"/>
              </a:rPr>
              <a:t>p</a:t>
            </a:r>
            <a:r>
              <a:rPr sz="750" dirty="0">
                <a:latin typeface="Calibri"/>
                <a:cs typeface="Calibri"/>
              </a:rPr>
              <a:t>s</a:t>
            </a:r>
            <a:r>
              <a:rPr sz="750" spc="-7"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a</a:t>
            </a:r>
            <a:r>
              <a:rPr sz="750" spc="-7" dirty="0">
                <a:latin typeface="Calibri"/>
                <a:cs typeface="Calibri"/>
              </a:rPr>
              <a:t> </a:t>
            </a:r>
            <a:r>
              <a:rPr sz="750" dirty="0">
                <a:latin typeface="Calibri"/>
                <a:cs typeface="Calibri"/>
              </a:rPr>
              <a:t>7”</a:t>
            </a:r>
            <a:r>
              <a:rPr sz="750" spc="-3" dirty="0">
                <a:latin typeface="Calibri"/>
                <a:cs typeface="Calibri"/>
              </a:rPr>
              <a:t> i</a:t>
            </a:r>
            <a:r>
              <a:rPr sz="750" spc="3" dirty="0">
                <a:latin typeface="Calibri"/>
                <a:cs typeface="Calibri"/>
              </a:rPr>
              <a:t>m</a:t>
            </a:r>
            <a:r>
              <a:rPr sz="750" spc="-14" dirty="0">
                <a:latin typeface="Calibri"/>
                <a:cs typeface="Calibri"/>
              </a:rPr>
              <a:t>p</a:t>
            </a:r>
            <a:r>
              <a:rPr sz="750" dirty="0">
                <a:latin typeface="Calibri"/>
                <a:cs typeface="Calibri"/>
              </a:rPr>
              <a:t>e</a:t>
            </a:r>
            <a:r>
              <a:rPr sz="750" spc="-10" dirty="0">
                <a:latin typeface="Calibri"/>
                <a:cs typeface="Calibri"/>
              </a:rPr>
              <a:t>l</a:t>
            </a:r>
            <a:r>
              <a:rPr sz="750" spc="-3" dirty="0">
                <a:latin typeface="Calibri"/>
                <a:cs typeface="Calibri"/>
              </a:rPr>
              <a:t>l</a:t>
            </a:r>
            <a:r>
              <a:rPr sz="750" dirty="0">
                <a:latin typeface="Calibri"/>
                <a:cs typeface="Calibri"/>
              </a:rPr>
              <a:t>er </a:t>
            </a:r>
            <a:r>
              <a:rPr sz="750" spc="3" dirty="0">
                <a:latin typeface="Calibri"/>
                <a:cs typeface="Calibri"/>
              </a:rPr>
              <a:t>o</a:t>
            </a:r>
            <a:r>
              <a:rPr sz="750" dirty="0">
                <a:latin typeface="Calibri"/>
                <a:cs typeface="Calibri"/>
              </a:rPr>
              <a:t>r</a:t>
            </a:r>
            <a:r>
              <a:rPr sz="750" spc="-7"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a:t>
            </a:r>
            <a:r>
              <a:rPr sz="750" spc="-10" dirty="0">
                <a:latin typeface="Calibri"/>
                <a:cs typeface="Calibri"/>
              </a:rPr>
              <a:t>l</a:t>
            </a:r>
            <a:r>
              <a:rPr sz="750" dirty="0">
                <a:latin typeface="Calibri"/>
                <a:cs typeface="Calibri"/>
              </a:rPr>
              <a:t>e</a:t>
            </a:r>
            <a:r>
              <a:rPr sz="750" spc="-3" dirty="0">
                <a:latin typeface="Calibri"/>
                <a:cs typeface="Calibri"/>
              </a:rPr>
              <a:t>r.</a:t>
            </a:r>
            <a:endParaRPr sz="750">
              <a:latin typeface="Calibri"/>
              <a:cs typeface="Calibri"/>
            </a:endParaRPr>
          </a:p>
          <a:p>
            <a:pPr marL="320378">
              <a:lnSpc>
                <a:spcPts val="750"/>
              </a:lnSpc>
            </a:pP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te</a:t>
            </a:r>
            <a:r>
              <a:rPr sz="750" spc="-3" dirty="0">
                <a:latin typeface="Calibri"/>
                <a:cs typeface="Calibri"/>
              </a:rPr>
              <a:t>l</a:t>
            </a:r>
            <a:r>
              <a:rPr sz="750" dirty="0">
                <a:latin typeface="Calibri"/>
                <a:cs typeface="Calibri"/>
              </a:rPr>
              <a:t>l </a:t>
            </a:r>
            <a:r>
              <a:rPr sz="750" spc="-14" dirty="0">
                <a:latin typeface="Calibri"/>
                <a:cs typeface="Calibri"/>
              </a:rPr>
              <a:t>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A</a:t>
            </a:r>
            <a:r>
              <a:rPr sz="750" dirty="0">
                <a:latin typeface="Calibri"/>
                <a:cs typeface="Calibri"/>
              </a:rPr>
              <a:t>G</a:t>
            </a:r>
            <a:r>
              <a:rPr sz="750" spc="-7" dirty="0">
                <a:latin typeface="Calibri"/>
                <a:cs typeface="Calibri"/>
              </a:rPr>
              <a:t> </a:t>
            </a:r>
            <a:r>
              <a:rPr sz="750" spc="3" dirty="0">
                <a:latin typeface="Calibri"/>
                <a:cs typeface="Calibri"/>
              </a:rPr>
              <a:t>o</a:t>
            </a:r>
            <a:r>
              <a:rPr sz="750" dirty="0">
                <a:latin typeface="Calibri"/>
                <a:cs typeface="Calibri"/>
              </a:rPr>
              <a:t>r</a:t>
            </a:r>
            <a:r>
              <a:rPr sz="750" spc="-17" dirty="0">
                <a:latin typeface="Calibri"/>
                <a:cs typeface="Calibri"/>
              </a:rPr>
              <a:t> </a:t>
            </a:r>
            <a:r>
              <a:rPr sz="750" spc="-3" dirty="0">
                <a:latin typeface="Calibri"/>
                <a:cs typeface="Calibri"/>
              </a:rPr>
              <a:t>h</a:t>
            </a:r>
            <a:r>
              <a:rPr sz="750" spc="3" dirty="0">
                <a:latin typeface="Calibri"/>
                <a:cs typeface="Calibri"/>
              </a:rPr>
              <a:t>o</a:t>
            </a:r>
            <a:r>
              <a:rPr sz="750" dirty="0">
                <a:latin typeface="Calibri"/>
                <a:cs typeface="Calibri"/>
              </a:rPr>
              <a:t>w</a:t>
            </a:r>
            <a:r>
              <a:rPr sz="750" spc="3" dirty="0">
                <a:latin typeface="Calibri"/>
                <a:cs typeface="Calibri"/>
              </a:rPr>
              <a:t> </a:t>
            </a:r>
            <a:r>
              <a:rPr sz="750" spc="-3" dirty="0">
                <a:latin typeface="Calibri"/>
                <a:cs typeface="Calibri"/>
              </a:rPr>
              <a:t>bi</a:t>
            </a:r>
            <a:r>
              <a:rPr sz="750" dirty="0">
                <a:latin typeface="Calibri"/>
                <a:cs typeface="Calibri"/>
              </a:rPr>
              <a:t>g</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nin</a:t>
            </a:r>
            <a:r>
              <a:rPr sz="750" dirty="0">
                <a:latin typeface="Calibri"/>
                <a:cs typeface="Calibri"/>
              </a:rPr>
              <a:t>g</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ll</a:t>
            </a:r>
            <a:r>
              <a:rPr sz="750" dirty="0">
                <a:latin typeface="Calibri"/>
                <a:cs typeface="Calibri"/>
              </a:rPr>
              <a:t>er</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to</a:t>
            </a:r>
            <a:r>
              <a:rPr sz="750" spc="-3" dirty="0">
                <a:latin typeface="Calibri"/>
                <a:cs typeface="Calibri"/>
              </a:rPr>
              <a:t> </a:t>
            </a:r>
            <a:r>
              <a:rPr sz="750" dirty="0">
                <a:latin typeface="Calibri"/>
                <a:cs typeface="Calibri"/>
              </a:rPr>
              <a:t>s</a:t>
            </a:r>
            <a:r>
              <a:rPr sz="750" spc="-3" dirty="0">
                <a:latin typeface="Calibri"/>
                <a:cs typeface="Calibri"/>
              </a:rPr>
              <a:t>lid</a:t>
            </a:r>
            <a:r>
              <a:rPr sz="750" dirty="0">
                <a:latin typeface="Calibri"/>
                <a:cs typeface="Calibri"/>
              </a:rPr>
              <a:t>e</a:t>
            </a:r>
            <a:r>
              <a:rPr sz="750" spc="-7" dirty="0">
                <a:latin typeface="Calibri"/>
                <a:cs typeface="Calibri"/>
              </a:rPr>
              <a:t> t</a:t>
            </a:r>
            <a:r>
              <a:rPr sz="750" spc="-3" dirty="0">
                <a:latin typeface="Calibri"/>
                <a:cs typeface="Calibri"/>
              </a:rPr>
              <a:t>hr</a:t>
            </a:r>
            <a:r>
              <a:rPr sz="750" spc="3" dirty="0">
                <a:latin typeface="Calibri"/>
                <a:cs typeface="Calibri"/>
              </a:rPr>
              <a:t>o</a:t>
            </a:r>
            <a:r>
              <a:rPr sz="750" spc="-3" dirty="0">
                <a:latin typeface="Calibri"/>
                <a:cs typeface="Calibri"/>
              </a:rPr>
              <a:t>ugh</a:t>
            </a:r>
            <a:r>
              <a:rPr sz="750" dirty="0">
                <a:latin typeface="Calibri"/>
                <a:cs typeface="Calibri"/>
              </a:rPr>
              <a:t>.</a:t>
            </a:r>
            <a:endParaRPr sz="750">
              <a:latin typeface="Calibri"/>
              <a:cs typeface="Calibri"/>
            </a:endParaRPr>
          </a:p>
          <a:p>
            <a:pPr marL="320378" marR="131182">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B</a:t>
            </a:r>
            <a:r>
              <a:rPr sz="750" spc="-7" dirty="0">
                <a:latin typeface="Calibri"/>
                <a:cs typeface="Calibri"/>
              </a:rPr>
              <a:t>&amp;</a:t>
            </a:r>
            <a:r>
              <a:rPr sz="750" dirty="0">
                <a:latin typeface="Calibri"/>
                <a:cs typeface="Calibri"/>
              </a:rPr>
              <a:t>G w</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s</a:t>
            </a:r>
            <a:r>
              <a:rPr sz="750" spc="-3" dirty="0">
                <a:latin typeface="Calibri"/>
                <a:cs typeface="Calibri"/>
              </a:rPr>
              <a:t>h</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7</a:t>
            </a:r>
            <a:r>
              <a:rPr sz="750" dirty="0">
                <a:latin typeface="Calibri"/>
                <a:cs typeface="Calibri"/>
              </a:rPr>
              <a:t>”</a:t>
            </a:r>
            <a:r>
              <a:rPr sz="750" spc="3" dirty="0">
                <a:latin typeface="Calibri"/>
                <a:cs typeface="Calibri"/>
              </a:rPr>
              <a:t> </a:t>
            </a:r>
            <a:r>
              <a:rPr sz="750" spc="-10" dirty="0">
                <a:latin typeface="Calibri"/>
                <a:cs typeface="Calibri"/>
              </a:rPr>
              <a:t>a</a:t>
            </a:r>
            <a:r>
              <a:rPr sz="750" dirty="0">
                <a:latin typeface="Calibri"/>
                <a:cs typeface="Calibri"/>
              </a:rPr>
              <a:t>s </a:t>
            </a:r>
            <a:r>
              <a:rPr sz="750" spc="-3" dirty="0">
                <a:latin typeface="Calibri"/>
                <a:cs typeface="Calibri"/>
              </a:rPr>
              <a:t>a</a:t>
            </a:r>
            <a:r>
              <a:rPr sz="750" dirty="0">
                <a:latin typeface="Calibri"/>
                <a:cs typeface="Calibri"/>
              </a:rPr>
              <a:t>n</a:t>
            </a:r>
            <a:r>
              <a:rPr sz="750" spc="-3" dirty="0">
                <a:latin typeface="Calibri"/>
                <a:cs typeface="Calibri"/>
              </a:rPr>
              <a:t> </a:t>
            </a:r>
            <a:r>
              <a:rPr sz="750" dirty="0">
                <a:latin typeface="Calibri"/>
                <a:cs typeface="Calibri"/>
              </a:rPr>
              <a:t>(</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a:t>
            </a:r>
            <a:r>
              <a:rPr sz="750" dirty="0">
                <a:latin typeface="Calibri"/>
                <a:cs typeface="Calibri"/>
              </a:rPr>
              <a:t>s </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a:t>
            </a:r>
            <a:r>
              <a:rPr sz="750" spc="-3" dirty="0">
                <a:latin typeface="Calibri"/>
                <a:cs typeface="Calibri"/>
              </a:rPr>
              <a:t>B</a:t>
            </a:r>
            <a:r>
              <a:rPr sz="750" dirty="0">
                <a:latin typeface="Calibri"/>
                <a:cs typeface="Calibri"/>
              </a:rPr>
              <a:t>). </a:t>
            </a:r>
            <a:r>
              <a:rPr sz="750" spc="-7" dirty="0">
                <a:latin typeface="Calibri"/>
                <a:cs typeface="Calibri"/>
              </a:rPr>
              <a:t> </a:t>
            </a:r>
            <a:r>
              <a:rPr sz="750" dirty="0">
                <a:latin typeface="Calibri"/>
                <a:cs typeface="Calibri"/>
              </a:rPr>
              <a:t>M</a:t>
            </a:r>
            <a:r>
              <a:rPr sz="750" spc="3" dirty="0">
                <a:latin typeface="Calibri"/>
                <a:cs typeface="Calibri"/>
              </a:rPr>
              <a:t>o</a:t>
            </a:r>
            <a:r>
              <a:rPr sz="750" spc="-10" dirty="0">
                <a:latin typeface="Calibri"/>
                <a:cs typeface="Calibri"/>
              </a:rPr>
              <a:t>s</a:t>
            </a:r>
            <a:r>
              <a:rPr sz="750" dirty="0">
                <a:latin typeface="Calibri"/>
                <a:cs typeface="Calibri"/>
              </a:rPr>
              <a:t>t</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r</a:t>
            </a:r>
            <a:r>
              <a:rPr sz="750" spc="-10" dirty="0">
                <a:latin typeface="Calibri"/>
                <a:cs typeface="Calibri"/>
              </a:rPr>
              <a:t>i</a:t>
            </a:r>
            <a:r>
              <a:rPr sz="750" spc="-7" dirty="0">
                <a:latin typeface="Calibri"/>
                <a:cs typeface="Calibri"/>
              </a:rPr>
              <a:t>m</a:t>
            </a:r>
            <a:r>
              <a:rPr sz="750" spc="3" dirty="0">
                <a:latin typeface="Calibri"/>
                <a:cs typeface="Calibri"/>
              </a:rPr>
              <a:t>m</a:t>
            </a:r>
            <a:r>
              <a:rPr sz="750" dirty="0">
                <a:latin typeface="Calibri"/>
                <a:cs typeface="Calibri"/>
              </a:rPr>
              <a:t>ed</a:t>
            </a:r>
            <a:r>
              <a:rPr sz="750" spc="-10"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dirty="0">
                <a:latin typeface="Calibri"/>
                <a:cs typeface="Calibri"/>
              </a:rPr>
              <a:t>a s</a:t>
            </a:r>
            <a:r>
              <a:rPr sz="750" spc="3" dirty="0">
                <a:latin typeface="Calibri"/>
                <a:cs typeface="Calibri"/>
              </a:rPr>
              <a:t>m</a:t>
            </a:r>
            <a:r>
              <a:rPr sz="750" spc="-3" dirty="0">
                <a:latin typeface="Calibri"/>
                <a:cs typeface="Calibri"/>
              </a:rPr>
              <a:t>all</a:t>
            </a:r>
            <a:r>
              <a:rPr sz="750" dirty="0">
                <a:latin typeface="Calibri"/>
                <a:cs typeface="Calibri"/>
              </a:rPr>
              <a:t>er</a:t>
            </a:r>
            <a:r>
              <a:rPr sz="750" spc="-7" dirty="0">
                <a:latin typeface="Calibri"/>
                <a:cs typeface="Calibri"/>
              </a:rPr>
              <a:t> </a:t>
            </a:r>
            <a:r>
              <a:rPr sz="750" spc="-3" dirty="0">
                <a:latin typeface="Calibri"/>
                <a:cs typeface="Calibri"/>
              </a:rPr>
              <a:t>dia</a:t>
            </a:r>
            <a:r>
              <a:rPr sz="750" spc="-7" dirty="0">
                <a:latin typeface="Calibri"/>
                <a:cs typeface="Calibri"/>
              </a:rPr>
              <a:t>m</a:t>
            </a:r>
            <a:r>
              <a:rPr sz="750" dirty="0">
                <a:latin typeface="Calibri"/>
                <a:cs typeface="Calibri"/>
              </a:rPr>
              <a:t>ete</a:t>
            </a:r>
            <a:r>
              <a:rPr sz="750" spc="-10" dirty="0">
                <a:latin typeface="Calibri"/>
                <a:cs typeface="Calibri"/>
              </a:rPr>
              <a:t>r</a:t>
            </a:r>
            <a:r>
              <a:rPr sz="750" dirty="0">
                <a:latin typeface="Calibri"/>
                <a:cs typeface="Calibri"/>
              </a:rPr>
              <a:t>, </a:t>
            </a:r>
            <a:r>
              <a:rPr sz="750" spc="-3" dirty="0">
                <a:latin typeface="Calibri"/>
                <a:cs typeface="Calibri"/>
              </a:rPr>
              <a:t>d</a:t>
            </a:r>
            <a:r>
              <a:rPr sz="750" dirty="0">
                <a:latin typeface="Calibri"/>
                <a:cs typeface="Calibri"/>
              </a:rPr>
              <a:t>e</a:t>
            </a:r>
            <a:r>
              <a:rPr sz="750" spc="-7" dirty="0">
                <a:latin typeface="Calibri"/>
                <a:cs typeface="Calibri"/>
              </a:rPr>
              <a:t>t</a:t>
            </a:r>
            <a:r>
              <a:rPr sz="750" dirty="0">
                <a:latin typeface="Calibri"/>
                <a:cs typeface="Calibri"/>
              </a:rPr>
              <a:t>e</a:t>
            </a:r>
            <a:r>
              <a:rPr sz="750" spc="-3" dirty="0">
                <a:latin typeface="Calibri"/>
                <a:cs typeface="Calibri"/>
              </a:rPr>
              <a:t>r</a:t>
            </a:r>
            <a:r>
              <a:rPr sz="750" spc="3" dirty="0">
                <a:latin typeface="Calibri"/>
                <a:cs typeface="Calibri"/>
              </a:rPr>
              <a:t>m</a:t>
            </a:r>
            <a:r>
              <a:rPr sz="750" spc="-3" dirty="0">
                <a:latin typeface="Calibri"/>
                <a:cs typeface="Calibri"/>
              </a:rPr>
              <a:t>i</a:t>
            </a:r>
            <a:r>
              <a:rPr sz="750" spc="-14" dirty="0">
                <a:latin typeface="Calibri"/>
                <a:cs typeface="Calibri"/>
              </a:rPr>
              <a:t>n</a:t>
            </a:r>
            <a:r>
              <a:rPr sz="750" dirty="0">
                <a:latin typeface="Calibri"/>
                <a:cs typeface="Calibri"/>
              </a:rPr>
              <a:t>ed</a:t>
            </a:r>
            <a:r>
              <a:rPr sz="750" spc="-3" dirty="0">
                <a:latin typeface="Calibri"/>
                <a:cs typeface="Calibri"/>
              </a:rPr>
              <a:t> 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dirty="0">
                <a:latin typeface="Calibri"/>
                <a:cs typeface="Calibri"/>
              </a:rPr>
              <a:t>r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R</a:t>
            </a:r>
            <a:r>
              <a:rPr sz="750" spc="-7" dirty="0">
                <a:latin typeface="Calibri"/>
                <a:cs typeface="Calibri"/>
              </a:rPr>
              <a:t>P</a:t>
            </a:r>
            <a:r>
              <a:rPr sz="750" dirty="0">
                <a:latin typeface="Calibri"/>
                <a:cs typeface="Calibri"/>
              </a:rPr>
              <a:t>M.</a:t>
            </a:r>
            <a:endParaRPr sz="750">
              <a:latin typeface="Calibri"/>
              <a:cs typeface="Calibri"/>
            </a:endParaRPr>
          </a:p>
          <a:p>
            <a:pPr marL="320378" marR="3464">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7" dirty="0">
                <a:latin typeface="Calibri"/>
                <a:cs typeface="Calibri"/>
              </a:rPr>
              <a:t>e</a:t>
            </a:r>
            <a:r>
              <a:rPr sz="750" dirty="0">
                <a:latin typeface="Calibri"/>
                <a:cs typeface="Calibri"/>
              </a:rPr>
              <a:t>c</a:t>
            </a:r>
            <a:r>
              <a:rPr sz="750" spc="3" dirty="0">
                <a:latin typeface="Calibri"/>
                <a:cs typeface="Calibri"/>
              </a:rPr>
              <a:t>o</a:t>
            </a:r>
            <a:r>
              <a:rPr sz="750" spc="-3" dirty="0">
                <a:latin typeface="Calibri"/>
                <a:cs typeface="Calibri"/>
              </a:rPr>
              <a:t>n</a:t>
            </a:r>
            <a:r>
              <a:rPr sz="750" dirty="0">
                <a:latin typeface="Calibri"/>
                <a:cs typeface="Calibri"/>
              </a:rPr>
              <a:t>d</a:t>
            </a:r>
            <a:r>
              <a:rPr sz="750" spc="-3" dirty="0">
                <a:latin typeface="Calibri"/>
                <a:cs typeface="Calibri"/>
              </a:rPr>
              <a:t> digi</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B</a:t>
            </a:r>
            <a:r>
              <a:rPr sz="750" spc="-7" dirty="0">
                <a:latin typeface="Calibri"/>
                <a:cs typeface="Calibri"/>
              </a:rPr>
              <a:t>&amp;</a:t>
            </a:r>
            <a:r>
              <a:rPr sz="750" dirty="0">
                <a:latin typeface="Calibri"/>
                <a:cs typeface="Calibri"/>
              </a:rPr>
              <a:t>G (</a:t>
            </a:r>
            <a:r>
              <a:rPr sz="750" spc="-3" dirty="0">
                <a:latin typeface="Calibri"/>
                <a:cs typeface="Calibri"/>
              </a:rPr>
              <a:t>B</a:t>
            </a:r>
            <a:r>
              <a:rPr sz="750" dirty="0">
                <a:latin typeface="Calibri"/>
                <a:cs typeface="Calibri"/>
              </a:rPr>
              <a:t>,</a:t>
            </a:r>
            <a:r>
              <a:rPr sz="750" spc="-3" dirty="0">
                <a:latin typeface="Calibri"/>
                <a:cs typeface="Calibri"/>
              </a:rPr>
              <a:t>C</a:t>
            </a:r>
            <a:r>
              <a:rPr sz="750" spc="-10" dirty="0">
                <a:latin typeface="Calibri"/>
                <a:cs typeface="Calibri"/>
              </a:rPr>
              <a:t>,</a:t>
            </a:r>
            <a:r>
              <a:rPr sz="750" dirty="0">
                <a:latin typeface="Calibri"/>
                <a:cs typeface="Calibri"/>
              </a:rPr>
              <a:t>D, </a:t>
            </a:r>
            <a:r>
              <a:rPr sz="750" spc="-14"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indi</a:t>
            </a:r>
            <a:r>
              <a:rPr sz="750" dirty="0">
                <a:latin typeface="Calibri"/>
                <a:cs typeface="Calibri"/>
              </a:rPr>
              <a:t>c</a:t>
            </a:r>
            <a:r>
              <a:rPr sz="750" spc="-10" dirty="0">
                <a:latin typeface="Calibri"/>
                <a:cs typeface="Calibri"/>
              </a:rPr>
              <a:t>a</a:t>
            </a:r>
            <a:r>
              <a:rPr sz="750" dirty="0">
                <a:latin typeface="Calibri"/>
                <a:cs typeface="Calibri"/>
              </a:rPr>
              <a:t>te</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g</a:t>
            </a:r>
            <a:r>
              <a:rPr sz="750" dirty="0">
                <a:latin typeface="Calibri"/>
                <a:cs typeface="Calibri"/>
              </a:rPr>
              <a:t>e</a:t>
            </a:r>
            <a:r>
              <a:rPr sz="750" spc="-3" dirty="0">
                <a:latin typeface="Calibri"/>
                <a:cs typeface="Calibri"/>
              </a:rPr>
              <a:t>n</a:t>
            </a:r>
            <a:r>
              <a:rPr sz="750" dirty="0">
                <a:latin typeface="Calibri"/>
                <a:cs typeface="Calibri"/>
              </a:rPr>
              <a:t>e</a:t>
            </a:r>
            <a:r>
              <a:rPr sz="750" spc="-3" dirty="0">
                <a:latin typeface="Calibri"/>
                <a:cs typeface="Calibri"/>
              </a:rPr>
              <a:t>r</a:t>
            </a:r>
            <a:r>
              <a:rPr sz="750" spc="-10" dirty="0">
                <a:latin typeface="Calibri"/>
                <a:cs typeface="Calibri"/>
              </a:rPr>
              <a:t>a</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 </a:t>
            </a:r>
            <a:r>
              <a:rPr sz="750" spc="-10" dirty="0">
                <a:latin typeface="Calibri"/>
                <a:cs typeface="Calibri"/>
              </a:rPr>
              <a:t>(</a:t>
            </a:r>
            <a:r>
              <a:rPr sz="750" dirty="0">
                <a:latin typeface="Calibri"/>
                <a:cs typeface="Calibri"/>
              </a:rPr>
              <a:t>1</a:t>
            </a:r>
            <a:r>
              <a:rPr sz="750" spc="-7" dirty="0">
                <a:latin typeface="Calibri"/>
                <a:cs typeface="Calibri"/>
              </a:rPr>
              <a:t>51</a:t>
            </a:r>
            <a:r>
              <a:rPr sz="750" spc="3" dirty="0">
                <a:latin typeface="Calibri"/>
                <a:cs typeface="Calibri"/>
              </a:rPr>
              <a:t>0</a:t>
            </a:r>
            <a:r>
              <a:rPr sz="750" spc="-3" dirty="0">
                <a:latin typeface="Calibri"/>
                <a:cs typeface="Calibri"/>
              </a:rPr>
              <a:t>-</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BB</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di</a:t>
            </a:r>
            <a:r>
              <a:rPr sz="750" dirty="0">
                <a:latin typeface="Calibri"/>
                <a:cs typeface="Calibri"/>
              </a:rPr>
              <a:t>sc</a:t>
            </a:r>
            <a:r>
              <a:rPr sz="750" spc="-3" dirty="0">
                <a:latin typeface="Calibri"/>
                <a:cs typeface="Calibri"/>
              </a:rPr>
              <a:t>harg</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ang</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w</a:t>
            </a:r>
            <a:r>
              <a:rPr sz="750" spc="-3" dirty="0">
                <a:latin typeface="Calibri"/>
                <a:cs typeface="Calibri"/>
              </a:rPr>
              <a:t>il</a:t>
            </a:r>
            <a:r>
              <a:rPr sz="750" dirty="0">
                <a:latin typeface="Calibri"/>
                <a:cs typeface="Calibri"/>
              </a:rPr>
              <a:t>l </a:t>
            </a:r>
            <a:r>
              <a:rPr sz="750" spc="-3" dirty="0">
                <a:latin typeface="Calibri"/>
                <a:cs typeface="Calibri"/>
              </a:rPr>
              <a:t>l</a:t>
            </a:r>
            <a:r>
              <a:rPr sz="750" dirty="0">
                <a:latin typeface="Calibri"/>
                <a:cs typeface="Calibri"/>
              </a:rPr>
              <a:t>et</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k</a:t>
            </a:r>
            <a:r>
              <a:rPr sz="750" spc="-3" dirty="0">
                <a:latin typeface="Calibri"/>
                <a:cs typeface="Calibri"/>
              </a:rPr>
              <a:t>n</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s</a:t>
            </a:r>
            <a:r>
              <a:rPr sz="750" spc="-3" dirty="0">
                <a:latin typeface="Calibri"/>
                <a:cs typeface="Calibri"/>
              </a:rPr>
              <a:t>iz</a:t>
            </a:r>
            <a:r>
              <a:rPr sz="750" dirty="0">
                <a:latin typeface="Calibri"/>
                <a:cs typeface="Calibri"/>
              </a:rPr>
              <a:t>e.  W</a:t>
            </a:r>
            <a:r>
              <a:rPr sz="750" spc="-3" dirty="0">
                <a:latin typeface="Calibri"/>
                <a:cs typeface="Calibri"/>
              </a:rPr>
              <a:t>i</a:t>
            </a:r>
            <a:r>
              <a:rPr sz="750" dirty="0">
                <a:latin typeface="Calibri"/>
                <a:cs typeface="Calibri"/>
              </a:rPr>
              <a:t>th</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1</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a:t>
            </a:r>
            <a:r>
              <a:rPr sz="750" spc="-3" dirty="0">
                <a:latin typeface="Calibri"/>
                <a:cs typeface="Calibri"/>
              </a:rPr>
              <a:t>r. </a:t>
            </a:r>
            <a:r>
              <a:rPr sz="750" spc="3" dirty="0">
                <a:latin typeface="Calibri"/>
                <a:cs typeface="Calibri"/>
              </a:rPr>
              <a:t>P</a:t>
            </a:r>
            <a:r>
              <a:rPr sz="750" spc="-3" dirty="0">
                <a:latin typeface="Calibri"/>
                <a:cs typeface="Calibri"/>
              </a:rPr>
              <a:t>ipin</a:t>
            </a:r>
            <a:r>
              <a:rPr sz="750" dirty="0">
                <a:latin typeface="Calibri"/>
                <a:cs typeface="Calibri"/>
              </a:rPr>
              <a:t>g</a:t>
            </a:r>
            <a:r>
              <a:rPr sz="750" spc="-3" dirty="0">
                <a:latin typeface="Calibri"/>
                <a:cs typeface="Calibri"/>
              </a:rPr>
              <a:t> r</a:t>
            </a:r>
            <a:r>
              <a:rPr sz="750" dirty="0">
                <a:latin typeface="Calibri"/>
                <a:cs typeface="Calibri"/>
              </a:rPr>
              <a:t>e</a:t>
            </a:r>
            <a:r>
              <a:rPr sz="750" spc="3" dirty="0">
                <a:latin typeface="Calibri"/>
                <a:cs typeface="Calibri"/>
              </a:rPr>
              <a:t>v</a:t>
            </a:r>
            <a:r>
              <a:rPr sz="750" spc="-3" dirty="0">
                <a:latin typeface="Calibri"/>
                <a:cs typeface="Calibri"/>
              </a:rPr>
              <a:t>i</a:t>
            </a:r>
            <a:r>
              <a:rPr sz="750" dirty="0">
                <a:latin typeface="Calibri"/>
                <a:cs typeface="Calibri"/>
              </a:rPr>
              <a:t>s</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3" dirty="0">
                <a:latin typeface="Calibri"/>
                <a:cs typeface="Calibri"/>
              </a:rPr>
              <a:t> an</a:t>
            </a:r>
            <a:r>
              <a:rPr sz="750" dirty="0">
                <a:latin typeface="Calibri"/>
                <a:cs typeface="Calibri"/>
              </a:rPr>
              <a:t>d</a:t>
            </a:r>
            <a:r>
              <a:rPr sz="750" spc="-10" dirty="0">
                <a:latin typeface="Calibri"/>
                <a:cs typeface="Calibri"/>
              </a:rPr>
              <a:t> </a:t>
            </a:r>
            <a:r>
              <a:rPr sz="750" dirty="0">
                <a:latin typeface="Calibri"/>
                <a:cs typeface="Calibri"/>
              </a:rPr>
              <a:t>y</a:t>
            </a:r>
            <a:r>
              <a:rPr sz="750" spc="3" dirty="0">
                <a:latin typeface="Calibri"/>
                <a:cs typeface="Calibri"/>
              </a:rPr>
              <a:t>o</a:t>
            </a:r>
            <a:r>
              <a:rPr sz="750" spc="-3" dirty="0">
                <a:latin typeface="Calibri"/>
                <a:cs typeface="Calibri"/>
              </a:rPr>
              <a:t>u</a:t>
            </a:r>
            <a:r>
              <a:rPr sz="750" dirty="0">
                <a:latin typeface="Calibri"/>
                <a:cs typeface="Calibri"/>
              </a:rPr>
              <a:t>r</a:t>
            </a:r>
            <a:r>
              <a:rPr sz="750" spc="-7" dirty="0">
                <a:latin typeface="Calibri"/>
                <a:cs typeface="Calibri"/>
              </a:rPr>
              <a:t> </a:t>
            </a:r>
            <a:r>
              <a:rPr sz="750" spc="-3" dirty="0">
                <a:latin typeface="Calibri"/>
                <a:cs typeface="Calibri"/>
              </a:rPr>
              <a:t>l</a:t>
            </a:r>
            <a:r>
              <a:rPr sz="750" spc="-7" dirty="0">
                <a:latin typeface="Calibri"/>
                <a:cs typeface="Calibri"/>
              </a:rPr>
              <a:t>o</a:t>
            </a:r>
            <a:r>
              <a:rPr sz="750" dirty="0">
                <a:latin typeface="Calibri"/>
                <a:cs typeface="Calibri"/>
              </a:rPr>
              <a:t>c</a:t>
            </a:r>
            <a:r>
              <a:rPr sz="750" spc="-3" dirty="0">
                <a:latin typeface="Calibri"/>
                <a:cs typeface="Calibri"/>
              </a:rPr>
              <a:t>a</a:t>
            </a:r>
            <a:r>
              <a:rPr sz="750" dirty="0">
                <a:latin typeface="Calibri"/>
                <a:cs typeface="Calibri"/>
              </a:rPr>
              <a:t>l </a:t>
            </a:r>
            <a:r>
              <a:rPr sz="750" spc="-3" dirty="0">
                <a:latin typeface="Calibri"/>
                <a:cs typeface="Calibri"/>
              </a:rPr>
              <a:t>di</a:t>
            </a:r>
            <a:r>
              <a:rPr sz="750" dirty="0">
                <a:latin typeface="Calibri"/>
                <a:cs typeface="Calibri"/>
              </a:rPr>
              <a:t>st</a:t>
            </a:r>
            <a:r>
              <a:rPr sz="750" spc="-3" dirty="0">
                <a:latin typeface="Calibri"/>
                <a:cs typeface="Calibri"/>
              </a:rPr>
              <a:t>r</a:t>
            </a:r>
            <a:r>
              <a:rPr sz="750" spc="-10" dirty="0">
                <a:latin typeface="Calibri"/>
                <a:cs typeface="Calibri"/>
              </a:rPr>
              <a:t>i</a:t>
            </a:r>
            <a:r>
              <a:rPr sz="750" spc="-3" dirty="0">
                <a:latin typeface="Calibri"/>
                <a:cs typeface="Calibri"/>
              </a:rPr>
              <a:t>bu</a:t>
            </a:r>
            <a:r>
              <a:rPr sz="750" spc="3" dirty="0">
                <a:latin typeface="Calibri"/>
                <a:cs typeface="Calibri"/>
              </a:rPr>
              <a:t>to</a:t>
            </a:r>
            <a:r>
              <a:rPr sz="750" dirty="0">
                <a:latin typeface="Calibri"/>
                <a:cs typeface="Calibri"/>
              </a:rPr>
              <a:t>r 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ke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7" dirty="0">
                <a:latin typeface="Calibri"/>
                <a:cs typeface="Calibri"/>
              </a:rPr>
              <a:t> </a:t>
            </a:r>
            <a:r>
              <a:rPr sz="750" dirty="0">
                <a:latin typeface="Calibri"/>
                <a:cs typeface="Calibri"/>
              </a:rPr>
              <a:t>s</a:t>
            </a:r>
            <a:r>
              <a:rPr sz="750" spc="-3" dirty="0">
                <a:latin typeface="Calibri"/>
                <a:cs typeface="Calibri"/>
              </a:rPr>
              <a:t>ugg</a:t>
            </a:r>
            <a:r>
              <a:rPr sz="750" dirty="0">
                <a:latin typeface="Calibri"/>
                <a:cs typeface="Calibri"/>
              </a:rPr>
              <a:t>est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endParaRPr sz="750">
              <a:latin typeface="Calibri"/>
              <a:cs typeface="Calibri"/>
            </a:endParaRPr>
          </a:p>
          <a:p>
            <a:pPr marL="8659" marR="169281">
              <a:lnSpc>
                <a:spcPts val="1541"/>
              </a:lnSpc>
              <a:spcBef>
                <a:spcPts val="147"/>
              </a:spcBef>
            </a:pPr>
            <a:r>
              <a:rPr sz="750" spc="-3" dirty="0">
                <a:latin typeface="Calibri"/>
                <a:cs typeface="Calibri"/>
              </a:rPr>
              <a:t>Sh</a:t>
            </a:r>
            <a:r>
              <a:rPr sz="750" spc="3" dirty="0">
                <a:latin typeface="Calibri"/>
                <a:cs typeface="Calibri"/>
              </a:rPr>
              <a:t>o</a:t>
            </a:r>
            <a:r>
              <a:rPr sz="750" spc="-3" dirty="0">
                <a:latin typeface="Calibri"/>
                <a:cs typeface="Calibri"/>
              </a:rPr>
              <a:t>ul</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spc="-10" dirty="0">
                <a:latin typeface="Calibri"/>
                <a:cs typeface="Calibri"/>
              </a:rPr>
              <a:t>l</a:t>
            </a:r>
            <a:r>
              <a:rPr sz="750" dirty="0">
                <a:latin typeface="Calibri"/>
                <a:cs typeface="Calibri"/>
              </a:rPr>
              <a:t>ess</a:t>
            </a:r>
            <a:r>
              <a:rPr sz="750" spc="-7" dirty="0">
                <a:latin typeface="Calibri"/>
                <a:cs typeface="Calibri"/>
              </a:rPr>
              <a:t> </a:t>
            </a:r>
            <a:r>
              <a:rPr sz="750" dirty="0">
                <a:latin typeface="Calibri"/>
                <a:cs typeface="Calibri"/>
              </a:rPr>
              <a:t>t</a:t>
            </a:r>
            <a:r>
              <a:rPr sz="750" spc="-3" dirty="0">
                <a:latin typeface="Calibri"/>
                <a:cs typeface="Calibri"/>
              </a:rPr>
              <a:t>ha</a:t>
            </a:r>
            <a:r>
              <a:rPr sz="750" dirty="0">
                <a:latin typeface="Calibri"/>
                <a:cs typeface="Calibri"/>
              </a:rPr>
              <a:t>n</a:t>
            </a:r>
            <a:r>
              <a:rPr sz="750" spc="-10" dirty="0">
                <a:latin typeface="Calibri"/>
                <a:cs typeface="Calibri"/>
              </a:rPr>
              <a:t> </a:t>
            </a:r>
            <a:r>
              <a:rPr sz="750" dirty="0">
                <a:latin typeface="Calibri"/>
                <a:cs typeface="Calibri"/>
              </a:rPr>
              <a:t>M</a:t>
            </a:r>
            <a:r>
              <a:rPr sz="750" spc="-3" dirty="0">
                <a:latin typeface="Calibri"/>
                <a:cs typeface="Calibri"/>
              </a:rPr>
              <a:t>A</a:t>
            </a:r>
            <a:r>
              <a:rPr sz="750" dirty="0">
                <a:latin typeface="Calibri"/>
                <a:cs typeface="Calibri"/>
              </a:rPr>
              <a:t>X</a:t>
            </a:r>
            <a:r>
              <a:rPr sz="750" spc="3" dirty="0">
                <a:latin typeface="Calibri"/>
                <a:cs typeface="Calibri"/>
              </a:rPr>
              <a:t> </a:t>
            </a:r>
            <a:r>
              <a:rPr sz="750" spc="-3" dirty="0">
                <a:latin typeface="Calibri"/>
                <a:cs typeface="Calibri"/>
              </a:rPr>
              <a:t>p</a:t>
            </a:r>
            <a:r>
              <a:rPr sz="750" spc="-7" dirty="0">
                <a:latin typeface="Calibri"/>
                <a:cs typeface="Calibri"/>
              </a:rPr>
              <a:t>e</a:t>
            </a:r>
            <a:r>
              <a:rPr sz="750" dirty="0">
                <a:latin typeface="Calibri"/>
                <a:cs typeface="Calibri"/>
              </a:rPr>
              <a:t>r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a:t>
            </a:r>
            <a:r>
              <a:rPr sz="750" spc="3" dirty="0">
                <a:latin typeface="Calibri"/>
                <a:cs typeface="Calibri"/>
              </a:rPr>
              <a:t> </a:t>
            </a:r>
            <a:r>
              <a:rPr sz="750" spc="-3" dirty="0">
                <a:latin typeface="Calibri"/>
                <a:cs typeface="Calibri"/>
              </a:rPr>
              <a:t>b</a:t>
            </a:r>
            <a:r>
              <a:rPr sz="750" dirty="0">
                <a:latin typeface="Calibri"/>
                <a:cs typeface="Calibri"/>
              </a:rPr>
              <a:t>e</a:t>
            </a:r>
            <a:r>
              <a:rPr sz="750" spc="-7" dirty="0">
                <a:latin typeface="Calibri"/>
                <a:cs typeface="Calibri"/>
              </a:rPr>
              <a:t> </a:t>
            </a:r>
            <a:r>
              <a:rPr sz="750" spc="-3" dirty="0">
                <a:latin typeface="Calibri"/>
                <a:cs typeface="Calibri"/>
              </a:rPr>
              <a:t>abl</a:t>
            </a:r>
            <a:r>
              <a:rPr sz="750" dirty="0">
                <a:latin typeface="Calibri"/>
                <a:cs typeface="Calibri"/>
              </a:rPr>
              <a:t>e</a:t>
            </a:r>
            <a:r>
              <a:rPr sz="750" spc="3"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n</a:t>
            </a:r>
            <a:r>
              <a:rPr sz="750" dirty="0">
                <a:latin typeface="Calibri"/>
                <a:cs typeface="Calibri"/>
              </a:rPr>
              <a:t>ext</a:t>
            </a:r>
            <a:r>
              <a:rPr sz="750" spc="-7" dirty="0">
                <a:latin typeface="Calibri"/>
                <a:cs typeface="Calibri"/>
              </a:rPr>
              <a:t> </a:t>
            </a:r>
            <a:r>
              <a:rPr sz="750" spc="-10" dirty="0">
                <a:latin typeface="Calibri"/>
                <a:cs typeface="Calibri"/>
              </a:rPr>
              <a:t>s</a:t>
            </a:r>
            <a:r>
              <a:rPr sz="750" spc="3" dirty="0">
                <a:latin typeface="Calibri"/>
                <a:cs typeface="Calibri"/>
              </a:rPr>
              <a:t>m</a:t>
            </a:r>
            <a:r>
              <a:rPr sz="750" spc="-10" dirty="0">
                <a:latin typeface="Calibri"/>
                <a:cs typeface="Calibri"/>
              </a:rPr>
              <a:t>a</a:t>
            </a:r>
            <a:r>
              <a:rPr sz="750" spc="-3" dirty="0">
                <a:latin typeface="Calibri"/>
                <a:cs typeface="Calibri"/>
              </a:rPr>
              <a:t>ll</a:t>
            </a:r>
            <a:r>
              <a:rPr sz="750" dirty="0">
                <a:latin typeface="Calibri"/>
                <a:cs typeface="Calibri"/>
              </a:rPr>
              <a:t>er </a:t>
            </a:r>
            <a:r>
              <a:rPr sz="750" spc="-3" dirty="0">
                <a:latin typeface="Calibri"/>
                <a:cs typeface="Calibri"/>
              </a:rPr>
              <a:t>pu</a:t>
            </a:r>
            <a:r>
              <a:rPr sz="750" spc="3" dirty="0">
                <a:latin typeface="Calibri"/>
                <a:cs typeface="Calibri"/>
              </a:rPr>
              <a:t>m</a:t>
            </a:r>
            <a:r>
              <a:rPr sz="750" spc="-3" dirty="0">
                <a:latin typeface="Calibri"/>
                <a:cs typeface="Calibri"/>
              </a:rPr>
              <a:t>p</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GIG</a:t>
            </a:r>
            <a:r>
              <a:rPr sz="750" dirty="0">
                <a:latin typeface="Calibri"/>
                <a:cs typeface="Calibri"/>
              </a:rPr>
              <a:t>A </a:t>
            </a:r>
            <a:r>
              <a:rPr sz="750" spc="-3" dirty="0">
                <a:latin typeface="Calibri"/>
                <a:cs typeface="Calibri"/>
              </a:rPr>
              <a:t>p</a:t>
            </a:r>
            <a:r>
              <a:rPr sz="750" spc="-14" dirty="0">
                <a:latin typeface="Calibri"/>
                <a:cs typeface="Calibri"/>
              </a:rPr>
              <a:t>u</a:t>
            </a:r>
            <a:r>
              <a:rPr sz="750" spc="3" dirty="0">
                <a:latin typeface="Calibri"/>
                <a:cs typeface="Calibri"/>
              </a:rPr>
              <a:t>m</a:t>
            </a:r>
            <a:r>
              <a:rPr sz="750" spc="-3" dirty="0">
                <a:latin typeface="Calibri"/>
                <a:cs typeface="Calibri"/>
              </a:rPr>
              <a:t>p</a:t>
            </a:r>
            <a:r>
              <a:rPr sz="750" dirty="0">
                <a:latin typeface="Calibri"/>
                <a:cs typeface="Calibri"/>
              </a:rPr>
              <a:t>s 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4</a:t>
            </a:r>
            <a:r>
              <a:rPr sz="750" spc="-7" dirty="0">
                <a:latin typeface="Calibri"/>
                <a:cs typeface="Calibri"/>
              </a:rPr>
              <a:t>6</a:t>
            </a:r>
            <a:r>
              <a:rPr sz="750" dirty="0">
                <a:latin typeface="Calibri"/>
                <a:cs typeface="Calibri"/>
              </a:rPr>
              <a:t>0</a:t>
            </a:r>
            <a:r>
              <a:rPr sz="750" spc="-7" dirty="0">
                <a:latin typeface="Calibri"/>
                <a:cs typeface="Calibri"/>
              </a:rPr>
              <a:t>v</a:t>
            </a:r>
            <a:r>
              <a:rPr sz="750" spc="3" dirty="0">
                <a:latin typeface="Calibri"/>
                <a:cs typeface="Calibri"/>
              </a:rPr>
              <a:t>/</a:t>
            </a:r>
            <a:r>
              <a:rPr sz="750" dirty="0">
                <a:latin typeface="Calibri"/>
                <a:cs typeface="Calibri"/>
              </a:rPr>
              <a:t>3</a:t>
            </a:r>
            <a:r>
              <a:rPr sz="750" spc="-3" dirty="0">
                <a:latin typeface="Calibri"/>
                <a:cs typeface="Calibri"/>
              </a:rPr>
              <a:t> pha</a:t>
            </a:r>
            <a:r>
              <a:rPr sz="750" dirty="0">
                <a:latin typeface="Calibri"/>
                <a:cs typeface="Calibri"/>
              </a:rPr>
              <a:t>se</a:t>
            </a:r>
            <a:r>
              <a:rPr sz="750" spc="3" dirty="0">
                <a:latin typeface="Calibri"/>
                <a:cs typeface="Calibri"/>
              </a:rPr>
              <a:t> </a:t>
            </a:r>
            <a:r>
              <a:rPr sz="750" spc="-10" dirty="0">
                <a:latin typeface="Calibri"/>
                <a:cs typeface="Calibri"/>
              </a:rPr>
              <a:t>s</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ran</a:t>
            </a:r>
            <a:r>
              <a:rPr sz="750" dirty="0">
                <a:latin typeface="Calibri"/>
                <a:cs typeface="Calibri"/>
              </a:rPr>
              <a:t>s</a:t>
            </a:r>
            <a:r>
              <a:rPr sz="750" spc="-3" dirty="0">
                <a:latin typeface="Calibri"/>
                <a:cs typeface="Calibri"/>
              </a:rPr>
              <a:t>f</a:t>
            </a:r>
            <a:r>
              <a:rPr sz="750" spc="3" dirty="0">
                <a:latin typeface="Calibri"/>
                <a:cs typeface="Calibri"/>
              </a:rPr>
              <a:t>o</a:t>
            </a:r>
            <a:r>
              <a:rPr sz="750" spc="-10" dirty="0">
                <a:latin typeface="Calibri"/>
                <a:cs typeface="Calibri"/>
              </a:rPr>
              <a:t>r</a:t>
            </a:r>
            <a:r>
              <a:rPr sz="750" spc="-7" dirty="0">
                <a:latin typeface="Calibri"/>
                <a:cs typeface="Calibri"/>
              </a:rPr>
              <a:t>m</a:t>
            </a:r>
            <a:r>
              <a:rPr sz="750" dirty="0">
                <a:latin typeface="Calibri"/>
                <a:cs typeface="Calibri"/>
              </a:rPr>
              <a:t>e</a:t>
            </a:r>
            <a:r>
              <a:rPr sz="750" spc="-3" dirty="0">
                <a:latin typeface="Calibri"/>
                <a:cs typeface="Calibri"/>
              </a:rPr>
              <a:t>r</a:t>
            </a:r>
            <a:r>
              <a:rPr sz="750" dirty="0">
                <a:latin typeface="Calibri"/>
                <a:cs typeface="Calibri"/>
              </a:rPr>
              <a:t>s</a:t>
            </a:r>
            <a:r>
              <a:rPr sz="750" spc="-7" dirty="0">
                <a:latin typeface="Calibri"/>
                <a:cs typeface="Calibri"/>
              </a:rPr>
              <a:t> </a:t>
            </a:r>
            <a:r>
              <a:rPr sz="750" spc="3" dirty="0">
                <a:latin typeface="Calibri"/>
                <a:cs typeface="Calibri"/>
              </a:rPr>
              <a:t>m</a:t>
            </a:r>
            <a:r>
              <a:rPr sz="750" spc="-3" dirty="0">
                <a:latin typeface="Calibri"/>
                <a:cs typeface="Calibri"/>
              </a:rPr>
              <a:t>a</a:t>
            </a:r>
            <a:r>
              <a:rPr sz="750" dirty="0">
                <a:latin typeface="Calibri"/>
                <a:cs typeface="Calibri"/>
              </a:rPr>
              <a:t>y</a:t>
            </a:r>
            <a:r>
              <a:rPr sz="750" spc="3" dirty="0">
                <a:latin typeface="Calibri"/>
                <a:cs typeface="Calibri"/>
              </a:rPr>
              <a:t> </a:t>
            </a:r>
            <a:r>
              <a:rPr sz="750" spc="-14" dirty="0">
                <a:latin typeface="Calibri"/>
                <a:cs typeface="Calibri"/>
              </a:rPr>
              <a:t>b</a:t>
            </a:r>
            <a:r>
              <a:rPr sz="750" dirty="0">
                <a:latin typeface="Calibri"/>
                <a:cs typeface="Calibri"/>
              </a:rPr>
              <a:t>e</a:t>
            </a:r>
            <a:r>
              <a:rPr sz="750" spc="3" dirty="0">
                <a:latin typeface="Calibri"/>
                <a:cs typeface="Calibri"/>
              </a:rPr>
              <a:t> </a:t>
            </a:r>
            <a:r>
              <a:rPr sz="750" spc="-3" dirty="0">
                <a:latin typeface="Calibri"/>
                <a:cs typeface="Calibri"/>
              </a:rPr>
              <a:t>r</a:t>
            </a:r>
            <a:r>
              <a:rPr sz="750" dirty="0">
                <a:latin typeface="Calibri"/>
                <a:cs typeface="Calibri"/>
              </a:rPr>
              <a:t>e</a:t>
            </a:r>
            <a:r>
              <a:rPr sz="750" spc="-3" dirty="0">
                <a:latin typeface="Calibri"/>
                <a:cs typeface="Calibri"/>
              </a:rPr>
              <a:t>quir</a:t>
            </a:r>
            <a:r>
              <a:rPr sz="750" dirty="0">
                <a:latin typeface="Calibri"/>
                <a:cs typeface="Calibri"/>
              </a:rPr>
              <a:t>e</a:t>
            </a:r>
            <a:r>
              <a:rPr sz="750" spc="-3" dirty="0">
                <a:latin typeface="Calibri"/>
                <a:cs typeface="Calibri"/>
              </a:rPr>
              <a:t>d</a:t>
            </a:r>
            <a:r>
              <a:rPr sz="750" dirty="0">
                <a:latin typeface="Calibri"/>
                <a:cs typeface="Calibri"/>
              </a:rPr>
              <a:t>.</a:t>
            </a:r>
            <a:endParaRPr sz="750">
              <a:latin typeface="Calibri"/>
              <a:cs typeface="Calibri"/>
            </a:endParaRPr>
          </a:p>
        </p:txBody>
      </p:sp>
      <p:sp>
        <p:nvSpPr>
          <p:cNvPr id="7" name="object 7"/>
          <p:cNvSpPr txBox="1"/>
          <p:nvPr/>
        </p:nvSpPr>
        <p:spPr>
          <a:xfrm>
            <a:off x="4059238" y="3897092"/>
            <a:ext cx="4061980" cy="2134687"/>
          </a:xfrm>
          <a:prstGeom prst="rect">
            <a:avLst/>
          </a:prstGeom>
        </p:spPr>
        <p:txBody>
          <a:bodyPr vert="horz" wrap="square" lIns="0" tIns="0" rIns="0" bIns="0" rtlCol="0">
            <a:spAutoFit/>
          </a:bodyPr>
          <a:lstStyle/>
          <a:p>
            <a:pPr marL="8659" marR="3464">
              <a:lnSpc>
                <a:spcPct val="109500"/>
              </a:lnSpc>
            </a:pPr>
            <a:r>
              <a:rPr sz="750" spc="-3" dirty="0">
                <a:latin typeface="Calibri"/>
                <a:cs typeface="Calibri"/>
              </a:rPr>
              <a:t>I</a:t>
            </a:r>
            <a:r>
              <a:rPr sz="750" dirty="0">
                <a:latin typeface="Calibri"/>
                <a:cs typeface="Calibri"/>
              </a:rPr>
              <a:t>f y</a:t>
            </a:r>
            <a:r>
              <a:rPr sz="750" spc="3" dirty="0">
                <a:latin typeface="Calibri"/>
                <a:cs typeface="Calibri"/>
              </a:rPr>
              <a:t>o</a:t>
            </a:r>
            <a:r>
              <a:rPr sz="750" dirty="0">
                <a:latin typeface="Calibri"/>
                <a:cs typeface="Calibri"/>
              </a:rPr>
              <a:t>u</a:t>
            </a:r>
            <a:r>
              <a:rPr sz="750" spc="-3" dirty="0">
                <a:latin typeface="Calibri"/>
                <a:cs typeface="Calibri"/>
              </a:rPr>
              <a:t> </a:t>
            </a:r>
            <a:r>
              <a:rPr sz="750" spc="-14" dirty="0">
                <a:latin typeface="Calibri"/>
                <a:cs typeface="Calibri"/>
              </a:rPr>
              <a:t>n</a:t>
            </a:r>
            <a:r>
              <a:rPr sz="750" spc="3" dirty="0">
                <a:latin typeface="Calibri"/>
                <a:cs typeface="Calibri"/>
              </a:rPr>
              <a:t>o</a:t>
            </a:r>
            <a:r>
              <a:rPr sz="750" dirty="0">
                <a:latin typeface="Calibri"/>
                <a:cs typeface="Calibri"/>
              </a:rPr>
              <a:t>t</a:t>
            </a:r>
            <a:r>
              <a:rPr sz="750" spc="-3" dirty="0">
                <a:latin typeface="Calibri"/>
                <a:cs typeface="Calibri"/>
              </a:rPr>
              <a:t>i</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u</a:t>
            </a:r>
            <a:r>
              <a:rPr sz="750" dirty="0">
                <a:latin typeface="Calibri"/>
                <a:cs typeface="Calibri"/>
              </a:rPr>
              <a:t>s</a:t>
            </a:r>
            <a:r>
              <a:rPr sz="750" spc="-3" dirty="0">
                <a:latin typeface="Calibri"/>
                <a:cs typeface="Calibri"/>
              </a:rPr>
              <a:t>uall</a:t>
            </a:r>
            <a:r>
              <a:rPr sz="750" dirty="0">
                <a:latin typeface="Calibri"/>
                <a:cs typeface="Calibri"/>
              </a:rPr>
              <a:t>y</a:t>
            </a:r>
            <a:r>
              <a:rPr sz="750" spc="3" dirty="0">
                <a:latin typeface="Calibri"/>
                <a:cs typeface="Calibri"/>
              </a:rPr>
              <a:t> </a:t>
            </a:r>
            <a:r>
              <a:rPr sz="750" spc="-3" dirty="0">
                <a:latin typeface="Calibri"/>
                <a:cs typeface="Calibri"/>
              </a:rPr>
              <a:t>u</a:t>
            </a:r>
            <a:r>
              <a:rPr sz="750" dirty="0">
                <a:latin typeface="Calibri"/>
                <a:cs typeface="Calibri"/>
              </a:rPr>
              <a:t>se</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 </a:t>
            </a:r>
            <a:r>
              <a:rPr sz="750" spc="-3" dirty="0">
                <a:latin typeface="Calibri"/>
                <a:cs typeface="Calibri"/>
              </a:rPr>
              <a:t>n</a:t>
            </a:r>
            <a:r>
              <a:rPr sz="750" dirty="0">
                <a:latin typeface="Calibri"/>
                <a:cs typeface="Calibri"/>
              </a:rPr>
              <a:t>ext 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er </a:t>
            </a:r>
            <a:r>
              <a:rPr sz="750" spc="-3" dirty="0">
                <a:latin typeface="Calibri"/>
                <a:cs typeface="Calibri"/>
              </a:rPr>
              <a:t>p</a:t>
            </a:r>
            <a:r>
              <a:rPr sz="750" spc="-14" dirty="0">
                <a:latin typeface="Calibri"/>
                <a:cs typeface="Calibri"/>
              </a:rPr>
              <a:t>u</a:t>
            </a:r>
            <a:r>
              <a:rPr sz="750" spc="3" dirty="0">
                <a:latin typeface="Calibri"/>
                <a:cs typeface="Calibri"/>
              </a:rPr>
              <a:t>m</a:t>
            </a:r>
            <a:r>
              <a:rPr sz="750" dirty="0">
                <a:latin typeface="Calibri"/>
                <a:cs typeface="Calibri"/>
              </a:rPr>
              <a:t>p</a:t>
            </a:r>
            <a:r>
              <a:rPr sz="750" spc="-3" dirty="0">
                <a:latin typeface="Calibri"/>
                <a:cs typeface="Calibri"/>
              </a:rPr>
              <a:t> g</a:t>
            </a:r>
            <a:r>
              <a:rPr sz="750" spc="3" dirty="0">
                <a:latin typeface="Calibri"/>
                <a:cs typeface="Calibri"/>
              </a:rPr>
              <a:t>o</a:t>
            </a:r>
            <a:r>
              <a:rPr sz="750" spc="-3" dirty="0">
                <a:latin typeface="Calibri"/>
                <a:cs typeface="Calibri"/>
              </a:rPr>
              <a:t>i</a:t>
            </a:r>
            <a:r>
              <a:rPr sz="750" spc="-14" dirty="0">
                <a:latin typeface="Calibri"/>
                <a:cs typeface="Calibri"/>
              </a:rPr>
              <a:t>n</a:t>
            </a:r>
            <a:r>
              <a:rPr sz="750" dirty="0">
                <a:latin typeface="Calibri"/>
                <a:cs typeface="Calibri"/>
              </a:rPr>
              <a:t>g</a:t>
            </a:r>
            <a:r>
              <a:rPr sz="750" spc="-3" dirty="0">
                <a:latin typeface="Calibri"/>
                <a:cs typeface="Calibri"/>
              </a:rPr>
              <a:t> </a:t>
            </a:r>
            <a:r>
              <a:rPr sz="750" dirty="0">
                <a:latin typeface="Calibri"/>
                <a:cs typeface="Calibri"/>
              </a:rPr>
              <a:t>E</a:t>
            </a:r>
            <a:r>
              <a:rPr sz="750" spc="-3" dirty="0">
                <a:latin typeface="Calibri"/>
                <a:cs typeface="Calibri"/>
              </a:rPr>
              <a:t>C</a:t>
            </a:r>
            <a:r>
              <a:rPr sz="750" dirty="0">
                <a:latin typeface="Calibri"/>
                <a:cs typeface="Calibri"/>
              </a:rPr>
              <a:t>M</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st</a:t>
            </a:r>
            <a:r>
              <a:rPr sz="750" spc="-3" dirty="0">
                <a:latin typeface="Calibri"/>
                <a:cs typeface="Calibri"/>
              </a:rPr>
              <a:t>il</a:t>
            </a:r>
            <a:r>
              <a:rPr sz="750" dirty="0">
                <a:latin typeface="Calibri"/>
                <a:cs typeface="Calibri"/>
              </a:rPr>
              <a:t>l</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dirty="0">
                <a:latin typeface="Calibri"/>
                <a:cs typeface="Calibri"/>
              </a:rPr>
              <a:t>t</a:t>
            </a:r>
            <a:r>
              <a:rPr sz="750" spc="-3" dirty="0">
                <a:latin typeface="Calibri"/>
                <a:cs typeface="Calibri"/>
              </a:rPr>
              <a:t>in</a:t>
            </a:r>
            <a:r>
              <a:rPr sz="750" dirty="0">
                <a:latin typeface="Calibri"/>
                <a:cs typeface="Calibri"/>
              </a:rPr>
              <a:t>g 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14" dirty="0">
                <a:latin typeface="Calibri"/>
                <a:cs typeface="Calibri"/>
              </a:rPr>
              <a:t>S</a:t>
            </a:r>
            <a:r>
              <a:rPr sz="750" dirty="0">
                <a:latin typeface="Calibri"/>
                <a:cs typeface="Calibri"/>
              </a:rPr>
              <a:t>TEM</a:t>
            </a:r>
            <a:r>
              <a:rPr sz="750" spc="-3"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 </a:t>
            </a:r>
            <a:r>
              <a:rPr sz="750" spc="3" dirty="0">
                <a:latin typeface="Calibri"/>
                <a:cs typeface="Calibri"/>
              </a:rPr>
              <a:t> </a:t>
            </a:r>
            <a:r>
              <a:rPr sz="750" dirty="0">
                <a:latin typeface="Calibri"/>
                <a:cs typeface="Calibri"/>
              </a:rPr>
              <a:t>(</a:t>
            </a:r>
            <a:r>
              <a:rPr sz="750" spc="-10" dirty="0">
                <a:latin typeface="Calibri"/>
                <a:cs typeface="Calibri"/>
              </a:rPr>
              <a:t>i</a:t>
            </a:r>
            <a:r>
              <a:rPr sz="750" dirty="0">
                <a:latin typeface="Calibri"/>
                <a:cs typeface="Calibri"/>
              </a:rPr>
              <a:t>e:</a:t>
            </a:r>
            <a:r>
              <a:rPr sz="750" spc="-14" dirty="0">
                <a:latin typeface="Calibri"/>
                <a:cs typeface="Calibri"/>
              </a:rPr>
              <a:t> </a:t>
            </a:r>
            <a:r>
              <a:rPr sz="750" spc="-3" dirty="0">
                <a:latin typeface="Calibri"/>
                <a:cs typeface="Calibri"/>
              </a:rPr>
              <a:t>GIG</a:t>
            </a:r>
            <a:r>
              <a:rPr sz="750" dirty="0">
                <a:latin typeface="Calibri"/>
                <a:cs typeface="Calibri"/>
              </a:rPr>
              <a:t>A 4</a:t>
            </a:r>
            <a:r>
              <a:rPr sz="750" spc="-3" dirty="0">
                <a:latin typeface="Calibri"/>
                <a:cs typeface="Calibri"/>
              </a:rPr>
              <a:t> </a:t>
            </a:r>
            <a:r>
              <a:rPr sz="750" dirty="0">
                <a:latin typeface="Calibri"/>
                <a:cs typeface="Calibri"/>
              </a:rPr>
              <a:t>3</a:t>
            </a:r>
            <a:r>
              <a:rPr sz="750" spc="-3" dirty="0">
                <a:latin typeface="Calibri"/>
                <a:cs typeface="Calibri"/>
              </a:rPr>
              <a:t>-</a:t>
            </a:r>
            <a:r>
              <a:rPr sz="750" spc="-7" dirty="0">
                <a:latin typeface="Calibri"/>
                <a:cs typeface="Calibri"/>
              </a:rPr>
              <a:t>1</a:t>
            </a:r>
            <a:r>
              <a:rPr sz="750" dirty="0">
                <a:latin typeface="Calibri"/>
                <a:cs typeface="Calibri"/>
              </a:rPr>
              <a:t>05</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1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15</a:t>
            </a:r>
            <a:r>
              <a:rPr sz="750" dirty="0">
                <a:latin typeface="Calibri"/>
                <a:cs typeface="Calibri"/>
              </a:rPr>
              <a:t>1</a:t>
            </a:r>
            <a:r>
              <a:rPr sz="750" spc="3" dirty="0">
                <a:latin typeface="Calibri"/>
                <a:cs typeface="Calibri"/>
              </a:rPr>
              <a:t>0</a:t>
            </a:r>
            <a:r>
              <a:rPr sz="750" spc="-10" dirty="0">
                <a:latin typeface="Calibri"/>
                <a:cs typeface="Calibri"/>
              </a:rPr>
              <a:t>-</a:t>
            </a:r>
            <a:r>
              <a:rPr sz="750" dirty="0">
                <a:latin typeface="Calibri"/>
                <a:cs typeface="Calibri"/>
              </a:rPr>
              <a:t>2</a:t>
            </a:r>
            <a:r>
              <a:rPr sz="750" spc="-3" dirty="0">
                <a:latin typeface="Calibri"/>
                <a:cs typeface="Calibri"/>
              </a:rPr>
              <a:t>B</a:t>
            </a:r>
            <a:r>
              <a:rPr sz="750" dirty="0">
                <a:latin typeface="Calibri"/>
                <a:cs typeface="Calibri"/>
              </a:rPr>
              <a:t>,</a:t>
            </a:r>
            <a:r>
              <a:rPr sz="750" spc="-7" dirty="0">
                <a:latin typeface="Calibri"/>
                <a:cs typeface="Calibri"/>
              </a:rPr>
              <a:t> </a:t>
            </a:r>
            <a:r>
              <a:rPr sz="750" dirty="0">
                <a:latin typeface="Calibri"/>
                <a:cs typeface="Calibri"/>
              </a:rPr>
              <a:t>3</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4A </a:t>
            </a:r>
            <a:r>
              <a:rPr sz="750" spc="-3" dirty="0">
                <a:latin typeface="Calibri"/>
                <a:cs typeface="Calibri"/>
              </a:rPr>
              <a:t>an</a:t>
            </a:r>
            <a:r>
              <a:rPr sz="750" dirty="0">
                <a:latin typeface="Calibri"/>
                <a:cs typeface="Calibri"/>
              </a:rPr>
              <a:t>d</a:t>
            </a:r>
            <a:r>
              <a:rPr sz="750" spc="-3" dirty="0">
                <a:latin typeface="Calibri"/>
                <a:cs typeface="Calibri"/>
              </a:rPr>
              <a:t> </a:t>
            </a:r>
            <a:r>
              <a:rPr sz="750" dirty="0">
                <a:latin typeface="Calibri"/>
                <a:cs typeface="Calibri"/>
              </a:rPr>
              <a:t>a </a:t>
            </a:r>
            <a:r>
              <a:rPr sz="750" spc="-10" dirty="0">
                <a:latin typeface="Calibri"/>
                <a:cs typeface="Calibri"/>
              </a:rPr>
              <a:t>l</a:t>
            </a:r>
            <a:r>
              <a:rPr sz="750" spc="3" dirty="0">
                <a:latin typeface="Calibri"/>
                <a:cs typeface="Calibri"/>
              </a:rPr>
              <a:t>o</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3</a:t>
            </a:r>
            <a:r>
              <a:rPr sz="750" spc="-3" dirty="0">
                <a:latin typeface="Calibri"/>
                <a:cs typeface="Calibri"/>
              </a:rPr>
              <a:t>B</a:t>
            </a:r>
            <a:r>
              <a:rPr sz="750" dirty="0">
                <a:latin typeface="Calibri"/>
                <a:cs typeface="Calibri"/>
              </a:rPr>
              <a:t>).  </a:t>
            </a:r>
            <a:r>
              <a:rPr sz="750" spc="-7" dirty="0">
                <a:latin typeface="Calibri"/>
                <a:cs typeface="Calibri"/>
              </a:rPr>
              <a:t>L</a:t>
            </a:r>
            <a:r>
              <a:rPr sz="750" dirty="0">
                <a:latin typeface="Calibri"/>
                <a:cs typeface="Calibri"/>
              </a:rPr>
              <a:t>et</a:t>
            </a:r>
            <a:r>
              <a:rPr sz="750" spc="3" dirty="0">
                <a:latin typeface="Calibri"/>
                <a:cs typeface="Calibri"/>
              </a:rPr>
              <a:t> </a:t>
            </a:r>
            <a:r>
              <a:rPr sz="750" spc="-3" dirty="0">
                <a:latin typeface="Calibri"/>
                <a:cs typeface="Calibri"/>
              </a:rPr>
              <a:t>u</a:t>
            </a:r>
            <a:r>
              <a:rPr sz="750" dirty="0">
                <a:latin typeface="Calibri"/>
                <a:cs typeface="Calibri"/>
              </a:rPr>
              <a:t>s </a:t>
            </a:r>
            <a:r>
              <a:rPr sz="750" spc="-14" dirty="0">
                <a:latin typeface="Calibri"/>
                <a:cs typeface="Calibri"/>
              </a:rPr>
              <a:t>h</a:t>
            </a:r>
            <a:r>
              <a:rPr sz="750" dirty="0">
                <a:latin typeface="Calibri"/>
                <a:cs typeface="Calibri"/>
              </a:rPr>
              <a:t>e</a:t>
            </a:r>
            <a:r>
              <a:rPr sz="750" spc="-3" dirty="0">
                <a:latin typeface="Calibri"/>
                <a:cs typeface="Calibri"/>
              </a:rPr>
              <a:t>l</a:t>
            </a:r>
            <a:r>
              <a:rPr sz="750" dirty="0">
                <a:latin typeface="Calibri"/>
                <a:cs typeface="Calibri"/>
              </a:rPr>
              <a:t>p</a:t>
            </a:r>
            <a:r>
              <a:rPr sz="750" spc="-3" dirty="0">
                <a:latin typeface="Calibri"/>
                <a:cs typeface="Calibri"/>
              </a:rPr>
              <a:t> </a:t>
            </a:r>
            <a:r>
              <a:rPr sz="750" dirty="0">
                <a:latin typeface="Calibri"/>
                <a:cs typeface="Calibri"/>
              </a:rPr>
              <a:t>t</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 </a:t>
            </a:r>
            <a:r>
              <a:rPr sz="750" spc="-3" dirty="0">
                <a:latin typeface="Calibri"/>
                <a:cs typeface="Calibri"/>
              </a:rPr>
              <a:t>g</a:t>
            </a:r>
            <a:r>
              <a:rPr sz="750" dirty="0">
                <a:latin typeface="Calibri"/>
                <a:cs typeface="Calibri"/>
              </a:rPr>
              <a:t>et </a:t>
            </a:r>
            <a:r>
              <a:rPr sz="750" spc="-3" dirty="0">
                <a:latin typeface="Calibri"/>
                <a:cs typeface="Calibri"/>
              </a:rPr>
              <a:t>u</a:t>
            </a:r>
            <a:r>
              <a:rPr sz="750" dirty="0">
                <a:latin typeface="Calibri"/>
                <a:cs typeface="Calibri"/>
              </a:rPr>
              <a:t>sed</a:t>
            </a:r>
            <a:r>
              <a:rPr sz="750" spc="-10" dirty="0">
                <a:latin typeface="Calibri"/>
                <a:cs typeface="Calibri"/>
              </a:rPr>
              <a:t> </a:t>
            </a:r>
            <a:r>
              <a:rPr sz="750" dirty="0">
                <a:latin typeface="Calibri"/>
                <a:cs typeface="Calibri"/>
              </a:rPr>
              <a:t>to</a:t>
            </a:r>
            <a:r>
              <a:rPr sz="750" spc="-3" dirty="0">
                <a:latin typeface="Calibri"/>
                <a:cs typeface="Calibri"/>
              </a:rPr>
              <a:t> h</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a:t>
            </a:r>
            <a:r>
              <a:rPr sz="750" spc="-7" dirty="0">
                <a:latin typeface="Calibri"/>
                <a:cs typeface="Calibri"/>
              </a:rPr>
              <a:t> </a:t>
            </a:r>
            <a:r>
              <a:rPr sz="750" dirty="0">
                <a:latin typeface="Calibri"/>
                <a:cs typeface="Calibri"/>
              </a:rPr>
              <a:t>w</a:t>
            </a:r>
            <a:r>
              <a:rPr sz="750" spc="3" dirty="0">
                <a:latin typeface="Calibri"/>
                <a:cs typeface="Calibri"/>
              </a:rPr>
              <a:t>o</a:t>
            </a:r>
            <a:r>
              <a:rPr sz="750" spc="-10" dirty="0">
                <a:latin typeface="Calibri"/>
                <a:cs typeface="Calibri"/>
              </a:rPr>
              <a:t>r</a:t>
            </a:r>
            <a:r>
              <a:rPr sz="750" dirty="0">
                <a:latin typeface="Calibri"/>
                <a:cs typeface="Calibri"/>
              </a:rPr>
              <a:t>k</a:t>
            </a:r>
            <a:r>
              <a:rPr sz="750" spc="3" dirty="0">
                <a:latin typeface="Calibri"/>
                <a:cs typeface="Calibri"/>
              </a:rPr>
              <a:t> </a:t>
            </a:r>
            <a:r>
              <a:rPr sz="750" spc="-3" dirty="0">
                <a:latin typeface="Calibri"/>
                <a:cs typeface="Calibri"/>
              </a:rPr>
              <a:t>an</a:t>
            </a:r>
            <a:r>
              <a:rPr sz="750" dirty="0">
                <a:latin typeface="Calibri"/>
                <a:cs typeface="Calibri"/>
              </a:rPr>
              <a:t>d</a:t>
            </a:r>
            <a:r>
              <a:rPr sz="750" spc="-3" dirty="0">
                <a:latin typeface="Calibri"/>
                <a:cs typeface="Calibri"/>
              </a:rPr>
              <a:t> </a:t>
            </a:r>
            <a:r>
              <a:rPr sz="750" spc="-10" dirty="0">
                <a:latin typeface="Calibri"/>
                <a:cs typeface="Calibri"/>
              </a:rPr>
              <a:t>s</a:t>
            </a:r>
            <a:r>
              <a:rPr sz="750" dirty="0">
                <a:latin typeface="Calibri"/>
                <a:cs typeface="Calibri"/>
              </a:rPr>
              <a:t>ee</a:t>
            </a:r>
            <a:r>
              <a:rPr sz="750" spc="3" dirty="0">
                <a:latin typeface="Calibri"/>
                <a:cs typeface="Calibri"/>
              </a:rPr>
              <a:t> </a:t>
            </a:r>
            <a:r>
              <a:rPr sz="750" spc="-14" dirty="0">
                <a:latin typeface="Calibri"/>
                <a:cs typeface="Calibri"/>
              </a:rPr>
              <a:t>h</a:t>
            </a:r>
            <a:r>
              <a:rPr sz="750" spc="3" dirty="0">
                <a:latin typeface="Calibri"/>
                <a:cs typeface="Calibri"/>
              </a:rPr>
              <a:t>o</a:t>
            </a:r>
            <a:r>
              <a:rPr sz="750" dirty="0">
                <a:latin typeface="Calibri"/>
                <a:cs typeface="Calibri"/>
              </a:rPr>
              <a:t>w</a:t>
            </a:r>
            <a:r>
              <a:rPr sz="750" spc="-7" dirty="0">
                <a:latin typeface="Calibri"/>
                <a:cs typeface="Calibri"/>
              </a:rPr>
              <a:t> o</a:t>
            </a:r>
            <a:r>
              <a:rPr sz="750" spc="3" dirty="0">
                <a:latin typeface="Calibri"/>
                <a:cs typeface="Calibri"/>
              </a:rPr>
              <a:t>v</a:t>
            </a:r>
            <a:r>
              <a:rPr sz="750" dirty="0">
                <a:latin typeface="Calibri"/>
                <a:cs typeface="Calibri"/>
              </a:rPr>
              <a:t>e</a:t>
            </a:r>
            <a:r>
              <a:rPr sz="750" spc="-3" dirty="0">
                <a:latin typeface="Calibri"/>
                <a:cs typeface="Calibri"/>
              </a:rPr>
              <a:t>r</a:t>
            </a:r>
            <a:r>
              <a:rPr sz="750" dirty="0">
                <a:latin typeface="Calibri"/>
                <a:cs typeface="Calibri"/>
              </a:rPr>
              <a:t>s</a:t>
            </a:r>
            <a:r>
              <a:rPr sz="750" spc="-3" dirty="0">
                <a:latin typeface="Calibri"/>
                <a:cs typeface="Calibri"/>
              </a:rPr>
              <a:t>i</a:t>
            </a:r>
            <a:r>
              <a:rPr sz="750" spc="-14" dirty="0">
                <a:latin typeface="Calibri"/>
                <a:cs typeface="Calibri"/>
              </a:rPr>
              <a:t>z</a:t>
            </a:r>
            <a:r>
              <a:rPr sz="750" dirty="0">
                <a:latin typeface="Calibri"/>
                <a:cs typeface="Calibri"/>
              </a:rPr>
              <a:t>ed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ex</a:t>
            </a:r>
            <a:r>
              <a:rPr sz="750" spc="-3" dirty="0">
                <a:latin typeface="Calibri"/>
                <a:cs typeface="Calibri"/>
              </a:rPr>
              <a:t>i</a:t>
            </a:r>
            <a:r>
              <a:rPr sz="750" dirty="0">
                <a:latin typeface="Calibri"/>
                <a:cs typeface="Calibri"/>
              </a:rPr>
              <a:t>st</a:t>
            </a:r>
            <a:r>
              <a:rPr sz="750" spc="-3" dirty="0">
                <a:latin typeface="Calibri"/>
                <a:cs typeface="Calibri"/>
              </a:rPr>
              <a:t>in</a:t>
            </a:r>
            <a:r>
              <a:rPr sz="750" dirty="0">
                <a:latin typeface="Calibri"/>
                <a:cs typeface="Calibri"/>
              </a:rPr>
              <a:t>g</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all</a:t>
            </a:r>
            <a:r>
              <a:rPr sz="750" dirty="0">
                <a:latin typeface="Calibri"/>
                <a:cs typeface="Calibri"/>
              </a:rPr>
              <a:t>y</a:t>
            </a:r>
            <a:r>
              <a:rPr sz="750" spc="3" dirty="0">
                <a:latin typeface="Calibri"/>
                <a:cs typeface="Calibri"/>
              </a:rPr>
              <a:t> </a:t>
            </a:r>
            <a:r>
              <a:rPr sz="750" spc="-3" dirty="0">
                <a:latin typeface="Calibri"/>
                <a:cs typeface="Calibri"/>
              </a:rPr>
              <a:t>a</a:t>
            </a:r>
            <a:r>
              <a:rPr sz="750" spc="-10" dirty="0">
                <a:latin typeface="Calibri"/>
                <a:cs typeface="Calibri"/>
              </a:rPr>
              <a:t>r</a:t>
            </a:r>
            <a:r>
              <a:rPr sz="750" dirty="0">
                <a:latin typeface="Calibri"/>
                <a:cs typeface="Calibri"/>
              </a:rPr>
              <a:t>e.</a:t>
            </a:r>
            <a:endParaRPr sz="750">
              <a:latin typeface="Calibri"/>
              <a:cs typeface="Calibri"/>
            </a:endParaRPr>
          </a:p>
          <a:p>
            <a:pPr marL="8659" marR="352416">
              <a:lnSpc>
                <a:spcPct val="170000"/>
              </a:lnSpc>
              <a:spcBef>
                <a:spcPts val="7"/>
              </a:spcBef>
            </a:pPr>
            <a:r>
              <a:rPr sz="750" dirty="0">
                <a:latin typeface="Calibri"/>
                <a:cs typeface="Calibri"/>
              </a:rPr>
              <a:t>T</a:t>
            </a:r>
            <a:r>
              <a:rPr sz="750" spc="-3" dirty="0">
                <a:latin typeface="Calibri"/>
                <a:cs typeface="Calibri"/>
              </a:rPr>
              <a:t>hi</a:t>
            </a:r>
            <a:r>
              <a:rPr sz="750" dirty="0">
                <a:latin typeface="Calibri"/>
                <a:cs typeface="Calibri"/>
              </a:rPr>
              <a:t>s </a:t>
            </a:r>
            <a:r>
              <a:rPr sz="750" spc="-3" dirty="0">
                <a:latin typeface="Calibri"/>
                <a:cs typeface="Calibri"/>
              </a:rPr>
              <a:t>i</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10"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spc="-3" dirty="0">
                <a:latin typeface="Calibri"/>
                <a:cs typeface="Calibri"/>
              </a:rPr>
              <a:t>pr</a:t>
            </a:r>
            <a:r>
              <a:rPr sz="750" spc="3" dirty="0">
                <a:latin typeface="Calibri"/>
                <a:cs typeface="Calibri"/>
              </a:rPr>
              <a:t>o</a:t>
            </a:r>
            <a:r>
              <a:rPr sz="750" dirty="0">
                <a:latin typeface="Calibri"/>
                <a:cs typeface="Calibri"/>
              </a:rPr>
              <a:t>cess</a:t>
            </a:r>
            <a:r>
              <a:rPr sz="750" spc="-7" dirty="0">
                <a:latin typeface="Calibri"/>
                <a:cs typeface="Calibri"/>
              </a:rPr>
              <a:t> w</a:t>
            </a:r>
            <a:r>
              <a:rPr sz="750" dirty="0">
                <a:latin typeface="Calibri"/>
                <a:cs typeface="Calibri"/>
              </a:rPr>
              <a:t>e</a:t>
            </a:r>
            <a:r>
              <a:rPr sz="750" spc="3"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spc="-3" dirty="0">
                <a:latin typeface="Calibri"/>
                <a:cs typeface="Calibri"/>
              </a:rPr>
              <a:t>an</a:t>
            </a:r>
            <a:r>
              <a:rPr sz="750" dirty="0">
                <a:latin typeface="Calibri"/>
                <a:cs typeface="Calibri"/>
              </a:rPr>
              <a:t>y</a:t>
            </a:r>
            <a:r>
              <a:rPr sz="750" spc="3" dirty="0">
                <a:latin typeface="Calibri"/>
                <a:cs typeface="Calibri"/>
              </a:rPr>
              <a:t> </a:t>
            </a:r>
            <a:r>
              <a:rPr sz="750" spc="-3" dirty="0">
                <a:latin typeface="Calibri"/>
                <a:cs typeface="Calibri"/>
              </a:rPr>
              <a:t>appli</a:t>
            </a:r>
            <a:r>
              <a:rPr sz="750" dirty="0">
                <a:latin typeface="Calibri"/>
                <a:cs typeface="Calibri"/>
              </a:rPr>
              <a:t>c</a:t>
            </a:r>
            <a:r>
              <a:rPr sz="750" spc="-10" dirty="0">
                <a:latin typeface="Calibri"/>
                <a:cs typeface="Calibri"/>
              </a:rPr>
              <a:t>a</a:t>
            </a:r>
            <a:r>
              <a:rPr sz="750" dirty="0">
                <a:latin typeface="Calibri"/>
                <a:cs typeface="Calibri"/>
              </a:rPr>
              <a:t>t</a:t>
            </a:r>
            <a:r>
              <a:rPr sz="750" spc="-3" dirty="0">
                <a:latin typeface="Calibri"/>
                <a:cs typeface="Calibri"/>
              </a:rPr>
              <a:t>i</a:t>
            </a:r>
            <a:r>
              <a:rPr sz="750" spc="-7"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 </a:t>
            </a:r>
            <a:r>
              <a:rPr sz="750" spc="-3" dirty="0">
                <a:latin typeface="Calibri"/>
                <a:cs typeface="Calibri"/>
              </a:rPr>
              <a:t>find</a:t>
            </a:r>
            <a:r>
              <a:rPr sz="75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A</a:t>
            </a:r>
            <a:r>
              <a:rPr sz="750" dirty="0">
                <a:latin typeface="Calibri"/>
                <a:cs typeface="Calibri"/>
              </a:rPr>
              <a:t>C </a:t>
            </a:r>
            <a:r>
              <a:rPr sz="750" spc="-7"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spc="-3" dirty="0">
                <a:latin typeface="Calibri"/>
                <a:cs typeface="Calibri"/>
              </a:rPr>
              <a:t>r</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V</a:t>
            </a:r>
            <a:r>
              <a:rPr sz="750" spc="-14" dirty="0">
                <a:latin typeface="Calibri"/>
                <a:cs typeface="Calibri"/>
              </a:rPr>
              <a:t>F</a:t>
            </a:r>
            <a:r>
              <a:rPr sz="750" dirty="0">
                <a:latin typeface="Calibri"/>
                <a:cs typeface="Calibri"/>
              </a:rPr>
              <a:t>D’s </a:t>
            </a:r>
            <a:r>
              <a:rPr sz="750" spc="-10" dirty="0">
                <a:latin typeface="Calibri"/>
                <a:cs typeface="Calibri"/>
              </a:rPr>
              <a:t>s</a:t>
            </a:r>
            <a:r>
              <a:rPr sz="750" spc="-7" dirty="0">
                <a:latin typeface="Calibri"/>
                <a:cs typeface="Calibri"/>
              </a:rPr>
              <a:t>t</a:t>
            </a:r>
            <a:r>
              <a:rPr sz="750" spc="-3" dirty="0">
                <a:latin typeface="Calibri"/>
                <a:cs typeface="Calibri"/>
              </a:rPr>
              <a:t>il</a:t>
            </a:r>
            <a:r>
              <a:rPr sz="750" dirty="0">
                <a:latin typeface="Calibri"/>
                <a:cs typeface="Calibri"/>
              </a:rPr>
              <a:t>l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spc="-10" dirty="0">
                <a:latin typeface="Calibri"/>
                <a:cs typeface="Calibri"/>
              </a:rPr>
              <a:t>t</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3" dirty="0">
                <a:latin typeface="Calibri"/>
                <a:cs typeface="Calibri"/>
              </a:rPr>
              <a:t>n</a:t>
            </a:r>
            <a:r>
              <a:rPr sz="750" spc="-7" dirty="0">
                <a:latin typeface="Calibri"/>
                <a:cs typeface="Calibri"/>
              </a:rPr>
              <a:t>o</a:t>
            </a:r>
            <a:r>
              <a:rPr sz="750" dirty="0">
                <a:latin typeface="Calibri"/>
                <a:cs typeface="Calibri"/>
              </a:rPr>
              <a:t>t</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sy</a:t>
            </a:r>
            <a:r>
              <a:rPr sz="750" spc="-10" dirty="0">
                <a:latin typeface="Calibri"/>
                <a:cs typeface="Calibri"/>
              </a:rPr>
              <a:t>s</a:t>
            </a:r>
            <a:r>
              <a:rPr sz="750" dirty="0">
                <a:latin typeface="Calibri"/>
                <a:cs typeface="Calibri"/>
              </a:rPr>
              <a:t>t</a:t>
            </a:r>
            <a:r>
              <a:rPr sz="750" spc="-7"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c</a:t>
            </a:r>
            <a:r>
              <a:rPr sz="750" spc="-3" dirty="0">
                <a:latin typeface="Calibri"/>
                <a:cs typeface="Calibri"/>
              </a:rPr>
              <a:t>u</a:t>
            </a:r>
            <a:r>
              <a:rPr sz="750" spc="-10" dirty="0">
                <a:latin typeface="Calibri"/>
                <a:cs typeface="Calibri"/>
              </a:rPr>
              <a:t>r</a:t>
            </a:r>
            <a:r>
              <a:rPr sz="750" spc="3" dirty="0">
                <a:latin typeface="Calibri"/>
                <a:cs typeface="Calibri"/>
              </a:rPr>
              <a:t>v</a:t>
            </a:r>
            <a:r>
              <a:rPr sz="750" dirty="0">
                <a:latin typeface="Calibri"/>
                <a:cs typeface="Calibri"/>
              </a:rPr>
              <a:t>es</a:t>
            </a:r>
            <a:r>
              <a:rPr sz="750" spc="-7" dirty="0">
                <a:latin typeface="Calibri"/>
                <a:cs typeface="Calibri"/>
              </a:rPr>
              <a:t> </a:t>
            </a:r>
            <a:r>
              <a:rPr sz="750" spc="-3" dirty="0">
                <a:latin typeface="Calibri"/>
                <a:cs typeface="Calibri"/>
              </a:rPr>
              <a:t>a</a:t>
            </a:r>
            <a:r>
              <a:rPr sz="750" dirty="0">
                <a:latin typeface="Calibri"/>
                <a:cs typeface="Calibri"/>
              </a:rPr>
              <a:t>s</a:t>
            </a:r>
            <a:r>
              <a:rPr sz="750" spc="-7" dirty="0">
                <a:latin typeface="Calibri"/>
                <a:cs typeface="Calibri"/>
              </a:rPr>
              <a:t> </a:t>
            </a:r>
            <a:r>
              <a:rPr sz="750" dirty="0">
                <a:latin typeface="Calibri"/>
                <a:cs typeface="Calibri"/>
              </a:rPr>
              <a:t>s</a:t>
            </a:r>
            <a:r>
              <a:rPr sz="750" spc="-3" dirty="0">
                <a:latin typeface="Calibri"/>
                <a:cs typeface="Calibri"/>
              </a:rPr>
              <a:t>h</a:t>
            </a:r>
            <a:r>
              <a:rPr sz="750" spc="3" dirty="0">
                <a:latin typeface="Calibri"/>
                <a:cs typeface="Calibri"/>
              </a:rPr>
              <a:t>o</a:t>
            </a:r>
            <a:r>
              <a:rPr sz="750" dirty="0">
                <a:latin typeface="Calibri"/>
                <a:cs typeface="Calibri"/>
              </a:rPr>
              <a:t>wn</a:t>
            </a:r>
            <a:r>
              <a:rPr sz="750" spc="-3" dirty="0">
                <a:latin typeface="Calibri"/>
                <a:cs typeface="Calibri"/>
              </a:rPr>
              <a:t> pr</a:t>
            </a:r>
            <a:r>
              <a:rPr sz="750" spc="-10" dirty="0">
                <a:latin typeface="Calibri"/>
                <a:cs typeface="Calibri"/>
              </a:rPr>
              <a:t>i</a:t>
            </a:r>
            <a:r>
              <a:rPr sz="750" spc="3" dirty="0">
                <a:latin typeface="Calibri"/>
                <a:cs typeface="Calibri"/>
              </a:rPr>
              <a:t>o</a:t>
            </a:r>
            <a:r>
              <a:rPr sz="750" spc="-3" dirty="0">
                <a:latin typeface="Calibri"/>
                <a:cs typeface="Calibri"/>
              </a:rPr>
              <a:t>r.</a:t>
            </a:r>
            <a:endParaRPr sz="750">
              <a:latin typeface="Calibri"/>
              <a:cs typeface="Calibri"/>
            </a:endParaRPr>
          </a:p>
          <a:p>
            <a:pPr marL="8659">
              <a:spcBef>
                <a:spcPts val="637"/>
              </a:spcBef>
            </a:pPr>
            <a:r>
              <a:rPr sz="750" spc="-3" dirty="0">
                <a:latin typeface="Calibri"/>
                <a:cs typeface="Calibri"/>
              </a:rPr>
              <a:t>S</a:t>
            </a:r>
            <a:r>
              <a:rPr sz="750" spc="3" dirty="0">
                <a:latin typeface="Calibri"/>
                <a:cs typeface="Calibri"/>
              </a:rPr>
              <a:t>o</a:t>
            </a:r>
            <a:r>
              <a:rPr sz="750" spc="-7" dirty="0">
                <a:latin typeface="Calibri"/>
                <a:cs typeface="Calibri"/>
              </a:rPr>
              <a:t>m</a:t>
            </a:r>
            <a:r>
              <a:rPr sz="750" dirty="0">
                <a:latin typeface="Calibri"/>
                <a:cs typeface="Calibri"/>
              </a:rPr>
              <a:t>e</a:t>
            </a:r>
            <a:r>
              <a:rPr sz="750" spc="3" dirty="0">
                <a:latin typeface="Calibri"/>
                <a:cs typeface="Calibri"/>
              </a:rPr>
              <a:t> </a:t>
            </a:r>
            <a:r>
              <a:rPr sz="750" spc="-3" dirty="0">
                <a:latin typeface="Calibri"/>
                <a:cs typeface="Calibri"/>
              </a:rPr>
              <a:t>in</a:t>
            </a:r>
            <a:r>
              <a:rPr sz="750" dirty="0">
                <a:latin typeface="Calibri"/>
                <a:cs typeface="Calibri"/>
              </a:rPr>
              <a:t>st</a:t>
            </a:r>
            <a:r>
              <a:rPr sz="750" spc="-3" dirty="0">
                <a:latin typeface="Calibri"/>
                <a:cs typeface="Calibri"/>
              </a:rPr>
              <a:t>al</a:t>
            </a:r>
            <a:r>
              <a:rPr sz="750" spc="-10" dirty="0">
                <a:latin typeface="Calibri"/>
                <a:cs typeface="Calibri"/>
              </a:rPr>
              <a:t>l</a:t>
            </a:r>
            <a:r>
              <a:rPr sz="750" dirty="0">
                <a:latin typeface="Calibri"/>
                <a:cs typeface="Calibri"/>
              </a:rPr>
              <a:t>e</a:t>
            </a:r>
            <a:r>
              <a:rPr sz="750" spc="-3" dirty="0">
                <a:latin typeface="Calibri"/>
                <a:cs typeface="Calibri"/>
              </a:rPr>
              <a:t>r</a:t>
            </a:r>
            <a:r>
              <a:rPr sz="750" dirty="0">
                <a:latin typeface="Calibri"/>
                <a:cs typeface="Calibri"/>
              </a:rPr>
              <a:t>s c</a:t>
            </a:r>
            <a:r>
              <a:rPr sz="750" spc="-3" dirty="0">
                <a:latin typeface="Calibri"/>
                <a:cs typeface="Calibri"/>
              </a:rPr>
              <a:t>a</a:t>
            </a:r>
            <a:r>
              <a:rPr sz="750" dirty="0">
                <a:latin typeface="Calibri"/>
                <a:cs typeface="Calibri"/>
              </a:rPr>
              <a:t>n</a:t>
            </a:r>
            <a:r>
              <a:rPr sz="750" spc="-3" dirty="0">
                <a:latin typeface="Calibri"/>
                <a:cs typeface="Calibri"/>
              </a:rPr>
              <a:t> in</a:t>
            </a:r>
            <a:r>
              <a:rPr sz="750" spc="-10" dirty="0">
                <a:latin typeface="Calibri"/>
                <a:cs typeface="Calibri"/>
              </a:rPr>
              <a:t>s</a:t>
            </a:r>
            <a:r>
              <a:rPr sz="750" dirty="0">
                <a:latin typeface="Calibri"/>
                <a:cs typeface="Calibri"/>
              </a:rPr>
              <a:t>t</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a </a:t>
            </a:r>
            <a:r>
              <a:rPr sz="750" spc="-3" dirty="0">
                <a:latin typeface="Calibri"/>
                <a:cs typeface="Calibri"/>
              </a:rPr>
              <a:t>n</a:t>
            </a:r>
            <a:r>
              <a:rPr sz="750" dirty="0">
                <a:latin typeface="Calibri"/>
                <a:cs typeface="Calibri"/>
              </a:rPr>
              <a:t>ew</a:t>
            </a:r>
            <a:r>
              <a:rPr sz="750" spc="-7" dirty="0">
                <a:latin typeface="Calibri"/>
                <a:cs typeface="Calibri"/>
              </a:rPr>
              <a:t> </a:t>
            </a:r>
            <a:r>
              <a:rPr sz="750" dirty="0">
                <a:latin typeface="Calibri"/>
                <a:cs typeface="Calibri"/>
              </a:rPr>
              <a:t>E</a:t>
            </a:r>
            <a:r>
              <a:rPr sz="750" spc="-3" dirty="0">
                <a:latin typeface="Calibri"/>
                <a:cs typeface="Calibri"/>
              </a:rPr>
              <a:t>C</a:t>
            </a:r>
            <a:r>
              <a:rPr sz="750" spc="3" dirty="0">
                <a:latin typeface="Calibri"/>
                <a:cs typeface="Calibri"/>
              </a:rPr>
              <a:t>M</a:t>
            </a:r>
            <a:r>
              <a:rPr sz="750" spc="-10" dirty="0">
                <a:latin typeface="Calibri"/>
                <a:cs typeface="Calibri"/>
              </a:rPr>
              <a:t>-</a:t>
            </a:r>
            <a:r>
              <a:rPr sz="750" dirty="0">
                <a:latin typeface="Calibri"/>
                <a:cs typeface="Calibri"/>
              </a:rPr>
              <a:t>DC </a:t>
            </a:r>
            <a:r>
              <a:rPr sz="750" spc="-3" dirty="0">
                <a:latin typeface="Calibri"/>
                <a:cs typeface="Calibri"/>
              </a:rPr>
              <a:t>GIG</a:t>
            </a:r>
            <a:r>
              <a:rPr sz="750" dirty="0">
                <a:latin typeface="Calibri"/>
                <a:cs typeface="Calibri"/>
              </a:rPr>
              <a:t>A</a:t>
            </a:r>
            <a:r>
              <a:rPr sz="750" spc="-10"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h</a:t>
            </a:r>
            <a:r>
              <a:rPr sz="750" dirty="0">
                <a:latin typeface="Calibri"/>
                <a:cs typeface="Calibri"/>
              </a:rPr>
              <a:t>e</a:t>
            </a:r>
            <a:r>
              <a:rPr sz="750" spc="-3" dirty="0">
                <a:latin typeface="Calibri"/>
                <a:cs typeface="Calibri"/>
              </a:rPr>
              <a:t>ap</a:t>
            </a:r>
            <a:r>
              <a:rPr sz="750" dirty="0">
                <a:latin typeface="Calibri"/>
                <a:cs typeface="Calibri"/>
              </a:rPr>
              <a:t>er t</a:t>
            </a:r>
            <a:r>
              <a:rPr sz="750" spc="-3" dirty="0">
                <a:latin typeface="Calibri"/>
                <a:cs typeface="Calibri"/>
              </a:rPr>
              <a:t>ha</a:t>
            </a:r>
            <a:r>
              <a:rPr sz="750" dirty="0">
                <a:latin typeface="Calibri"/>
                <a:cs typeface="Calibri"/>
              </a:rPr>
              <a:t>n</a:t>
            </a:r>
            <a:r>
              <a:rPr sz="750" spc="-3"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pairin</a:t>
            </a:r>
            <a:r>
              <a:rPr sz="750" dirty="0">
                <a:latin typeface="Calibri"/>
                <a:cs typeface="Calibri"/>
              </a:rPr>
              <a:t>g</a:t>
            </a:r>
            <a:r>
              <a:rPr sz="750" spc="-3" dirty="0">
                <a:latin typeface="Calibri"/>
                <a:cs typeface="Calibri"/>
              </a:rPr>
              <a:t> </a:t>
            </a:r>
            <a:r>
              <a:rPr sz="750" spc="3" dirty="0">
                <a:latin typeface="Calibri"/>
                <a:cs typeface="Calibri"/>
              </a:rPr>
              <a:t>o</a:t>
            </a:r>
            <a:r>
              <a:rPr sz="750" dirty="0">
                <a:latin typeface="Calibri"/>
                <a:cs typeface="Calibri"/>
              </a:rPr>
              <a:t>r</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pla</a:t>
            </a:r>
            <a:r>
              <a:rPr sz="750" dirty="0">
                <a:latin typeface="Calibri"/>
                <a:cs typeface="Calibri"/>
              </a:rPr>
              <a:t>c</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n</a:t>
            </a:r>
            <a:r>
              <a:rPr sz="750" spc="-3" dirty="0">
                <a:latin typeface="Calibri"/>
                <a:cs typeface="Calibri"/>
              </a:rPr>
              <a:t> </a:t>
            </a:r>
            <a:r>
              <a:rPr sz="750" dirty="0">
                <a:latin typeface="Calibri"/>
                <a:cs typeface="Calibri"/>
              </a:rPr>
              <a:t>ex</a:t>
            </a:r>
            <a:r>
              <a:rPr sz="750" spc="-3" dirty="0">
                <a:latin typeface="Calibri"/>
                <a:cs typeface="Calibri"/>
              </a:rPr>
              <a:t>i</a:t>
            </a:r>
            <a:r>
              <a:rPr sz="750" spc="-10" dirty="0">
                <a:latin typeface="Calibri"/>
                <a:cs typeface="Calibri"/>
              </a:rPr>
              <a:t>s</a:t>
            </a:r>
            <a:r>
              <a:rPr sz="750" dirty="0">
                <a:latin typeface="Calibri"/>
                <a:cs typeface="Calibri"/>
              </a:rPr>
              <a:t>t</a:t>
            </a:r>
            <a:r>
              <a:rPr sz="750" spc="-3" dirty="0">
                <a:latin typeface="Calibri"/>
                <a:cs typeface="Calibri"/>
              </a:rPr>
              <a:t>ing</a:t>
            </a:r>
            <a:r>
              <a:rPr sz="750" dirty="0">
                <a:latin typeface="Calibri"/>
                <a:cs typeface="Calibri"/>
              </a:rPr>
              <a:t>.</a:t>
            </a:r>
            <a:endParaRPr sz="750">
              <a:latin typeface="Calibri"/>
              <a:cs typeface="Calibri"/>
            </a:endParaRPr>
          </a:p>
          <a:p>
            <a:pPr marL="8659" marR="88320">
              <a:lnSpc>
                <a:spcPct val="110000"/>
              </a:lnSpc>
              <a:spcBef>
                <a:spcPts val="539"/>
              </a:spcBef>
            </a:pPr>
            <a:r>
              <a:rPr sz="750" spc="-3"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3" dirty="0">
                <a:latin typeface="Calibri"/>
                <a:cs typeface="Calibri"/>
              </a:rPr>
              <a:t>S</a:t>
            </a:r>
            <a:r>
              <a:rPr sz="750" spc="-7" dirty="0">
                <a:latin typeface="Calibri"/>
                <a:cs typeface="Calibri"/>
              </a:rPr>
              <a:t>T</a:t>
            </a:r>
            <a:r>
              <a:rPr sz="750" dirty="0">
                <a:latin typeface="Calibri"/>
                <a:cs typeface="Calibri"/>
              </a:rPr>
              <a:t>EM</a:t>
            </a:r>
            <a:r>
              <a:rPr sz="750" spc="-3" dirty="0">
                <a:latin typeface="Calibri"/>
                <a:cs typeface="Calibri"/>
              </a:rPr>
              <a:t> S</a:t>
            </a:r>
            <a:r>
              <a:rPr sz="750" spc="-7" dirty="0">
                <a:latin typeface="Calibri"/>
                <a:cs typeface="Calibri"/>
              </a:rPr>
              <a:t>e</a:t>
            </a:r>
            <a:r>
              <a:rPr sz="750" spc="-3" dirty="0">
                <a:latin typeface="Calibri"/>
                <a:cs typeface="Calibri"/>
              </a:rPr>
              <a:t>n</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a:t>
            </a:r>
            <a:r>
              <a:rPr sz="750" spc="3" dirty="0">
                <a:latin typeface="Calibri"/>
                <a:cs typeface="Calibri"/>
              </a:rPr>
              <a:t>v</a:t>
            </a:r>
            <a:r>
              <a:rPr sz="750" spc="-3" dirty="0">
                <a:latin typeface="Calibri"/>
                <a:cs typeface="Calibri"/>
              </a:rPr>
              <a:t>ariabl</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o</a:t>
            </a:r>
            <a:r>
              <a:rPr sz="750" dirty="0">
                <a:latin typeface="Calibri"/>
                <a:cs typeface="Calibri"/>
              </a:rPr>
              <a:t>w</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pr</a:t>
            </a:r>
            <a:r>
              <a:rPr sz="750" spc="-7" dirty="0">
                <a:latin typeface="Calibri"/>
                <a:cs typeface="Calibri"/>
              </a:rPr>
              <a:t>o</a:t>
            </a:r>
            <a:r>
              <a:rPr sz="750" spc="3" dirty="0">
                <a:latin typeface="Calibri"/>
                <a:cs typeface="Calibri"/>
              </a:rPr>
              <a:t>v</a:t>
            </a:r>
            <a:r>
              <a:rPr sz="750" spc="-3" dirty="0">
                <a:latin typeface="Calibri"/>
                <a:cs typeface="Calibri"/>
              </a:rPr>
              <a:t>in</a:t>
            </a:r>
            <a:r>
              <a:rPr sz="750" dirty="0">
                <a:latin typeface="Calibri"/>
                <a:cs typeface="Calibri"/>
              </a:rPr>
              <a:t>g</a:t>
            </a:r>
            <a:r>
              <a:rPr sz="750" spc="-3" dirty="0">
                <a:latin typeface="Calibri"/>
                <a:cs typeface="Calibri"/>
              </a:rPr>
              <a:t> S</a:t>
            </a:r>
            <a:r>
              <a:rPr sz="750" dirty="0">
                <a:latin typeface="Calibri"/>
                <a:cs typeface="Calibri"/>
              </a:rPr>
              <a:t>Y</a:t>
            </a:r>
            <a:r>
              <a:rPr sz="750" spc="-3" dirty="0">
                <a:latin typeface="Calibri"/>
                <a:cs typeface="Calibri"/>
              </a:rPr>
              <a:t>S</a:t>
            </a:r>
            <a:r>
              <a:rPr sz="750" dirty="0">
                <a:latin typeface="Calibri"/>
                <a:cs typeface="Calibri"/>
              </a:rPr>
              <a:t>T</a:t>
            </a:r>
            <a:r>
              <a:rPr sz="750" spc="-10"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e</a:t>
            </a:r>
            <a:r>
              <a:rPr sz="750" spc="-3" dirty="0">
                <a:latin typeface="Calibri"/>
                <a:cs typeface="Calibri"/>
              </a:rPr>
              <a:t>ffi</a:t>
            </a:r>
            <a:r>
              <a:rPr sz="750" dirty="0">
                <a:latin typeface="Calibri"/>
                <a:cs typeface="Calibri"/>
              </a:rPr>
              <a:t>c</a:t>
            </a:r>
            <a:r>
              <a:rPr sz="750" spc="-3" dirty="0">
                <a:latin typeface="Calibri"/>
                <a:cs typeface="Calibri"/>
              </a:rPr>
              <a:t>i</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y</a:t>
            </a:r>
            <a:r>
              <a:rPr sz="750" spc="3" dirty="0">
                <a:latin typeface="Calibri"/>
                <a:cs typeface="Calibri"/>
              </a:rPr>
              <a:t> </a:t>
            </a:r>
            <a:r>
              <a:rPr sz="750" spc="-7" dirty="0">
                <a:latin typeface="Calibri"/>
                <a:cs typeface="Calibri"/>
              </a:rPr>
              <a:t>v</a:t>
            </a:r>
            <a:r>
              <a:rPr sz="750" dirty="0">
                <a:latin typeface="Calibri"/>
                <a:cs typeface="Calibri"/>
              </a:rPr>
              <a:t>s a </a:t>
            </a:r>
            <a:r>
              <a:rPr sz="750" spc="-10" dirty="0">
                <a:latin typeface="Calibri"/>
                <a:cs typeface="Calibri"/>
              </a:rPr>
              <a:t>r</a:t>
            </a:r>
            <a:r>
              <a:rPr sz="750" dirty="0">
                <a:latin typeface="Calibri"/>
                <a:cs typeface="Calibri"/>
              </a:rPr>
              <a:t>e</a:t>
            </a:r>
            <a:r>
              <a:rPr sz="750" spc="-3" dirty="0">
                <a:latin typeface="Calibri"/>
                <a:cs typeface="Calibri"/>
              </a:rPr>
              <a:t>pai</a:t>
            </a:r>
            <a:r>
              <a:rPr sz="750" dirty="0">
                <a:latin typeface="Calibri"/>
                <a:cs typeface="Calibri"/>
              </a:rPr>
              <a:t>r t</a:t>
            </a:r>
            <a:r>
              <a:rPr sz="750" spc="-3" dirty="0">
                <a:latin typeface="Calibri"/>
                <a:cs typeface="Calibri"/>
              </a:rPr>
              <a:t>ha</a:t>
            </a:r>
            <a:r>
              <a:rPr sz="750" dirty="0">
                <a:latin typeface="Calibri"/>
                <a:cs typeface="Calibri"/>
              </a:rPr>
              <a:t>t</a:t>
            </a:r>
            <a:r>
              <a:rPr sz="750" spc="-7"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 </a:t>
            </a:r>
            <a:r>
              <a:rPr sz="750" spc="-3" dirty="0">
                <a:latin typeface="Calibri"/>
                <a:cs typeface="Calibri"/>
              </a:rPr>
              <a:t>la</a:t>
            </a:r>
            <a:r>
              <a:rPr sz="750" dirty="0">
                <a:latin typeface="Calibri"/>
                <a:cs typeface="Calibri"/>
              </a:rPr>
              <a:t>st</a:t>
            </a:r>
            <a:r>
              <a:rPr sz="750" spc="3" dirty="0">
                <a:latin typeface="Calibri"/>
                <a:cs typeface="Calibri"/>
              </a:rPr>
              <a:t> </a:t>
            </a:r>
            <a:r>
              <a:rPr sz="750" dirty="0">
                <a:latin typeface="Calibri"/>
                <a:cs typeface="Calibri"/>
              </a:rPr>
              <a:t>a </a:t>
            </a:r>
            <a:r>
              <a:rPr sz="750" spc="-10" dirty="0">
                <a:latin typeface="Calibri"/>
                <a:cs typeface="Calibri"/>
              </a:rPr>
              <a:t>c</a:t>
            </a:r>
            <a:r>
              <a:rPr sz="750" spc="3" dirty="0">
                <a:latin typeface="Calibri"/>
                <a:cs typeface="Calibri"/>
              </a:rPr>
              <a:t>o</a:t>
            </a:r>
            <a:r>
              <a:rPr sz="750" spc="-3" dirty="0">
                <a:latin typeface="Calibri"/>
                <a:cs typeface="Calibri"/>
              </a:rPr>
              <a:t>upl</a:t>
            </a:r>
            <a:r>
              <a:rPr sz="750" dirty="0">
                <a:latin typeface="Calibri"/>
                <a:cs typeface="Calibri"/>
              </a:rPr>
              <a:t>e</a:t>
            </a:r>
            <a:r>
              <a:rPr sz="750" spc="-7" dirty="0">
                <a:latin typeface="Calibri"/>
                <a:cs typeface="Calibri"/>
              </a:rPr>
              <a:t> </a:t>
            </a:r>
            <a:r>
              <a:rPr sz="750" dirty="0">
                <a:latin typeface="Calibri"/>
                <a:cs typeface="Calibri"/>
              </a:rPr>
              <a:t>ye</a:t>
            </a:r>
            <a:r>
              <a:rPr sz="750" spc="-3" dirty="0">
                <a:latin typeface="Calibri"/>
                <a:cs typeface="Calibri"/>
              </a:rPr>
              <a:t>ar</a:t>
            </a:r>
            <a:r>
              <a:rPr sz="750" dirty="0">
                <a:latin typeface="Calibri"/>
                <a:cs typeface="Calibri"/>
              </a:rPr>
              <a:t>s.</a:t>
            </a:r>
            <a:endParaRPr sz="750">
              <a:latin typeface="Calibri"/>
              <a:cs typeface="Calibri"/>
            </a:endParaRPr>
          </a:p>
          <a:p>
            <a:pPr marL="8659" marR="962865">
              <a:lnSpc>
                <a:spcPts val="1541"/>
              </a:lnSpc>
              <a:spcBef>
                <a:spcPts val="147"/>
              </a:spcBef>
            </a:pPr>
            <a:r>
              <a:rPr sz="750" dirty="0">
                <a:latin typeface="Calibri"/>
                <a:cs typeface="Calibri"/>
              </a:rPr>
              <a:t>Re</a:t>
            </a:r>
            <a:r>
              <a:rPr sz="750" spc="-7" dirty="0">
                <a:latin typeface="Calibri"/>
                <a:cs typeface="Calibri"/>
              </a:rPr>
              <a:t>me</a:t>
            </a:r>
            <a:r>
              <a:rPr sz="750" spc="3" dirty="0">
                <a:latin typeface="Calibri"/>
                <a:cs typeface="Calibri"/>
              </a:rPr>
              <a:t>m</a:t>
            </a:r>
            <a:r>
              <a:rPr sz="750" spc="-3" dirty="0">
                <a:latin typeface="Calibri"/>
                <a:cs typeface="Calibri"/>
              </a:rPr>
              <a:t>b</a:t>
            </a:r>
            <a:r>
              <a:rPr sz="750" dirty="0">
                <a:latin typeface="Calibri"/>
                <a:cs typeface="Calibri"/>
              </a:rPr>
              <a:t>er </a:t>
            </a:r>
            <a:r>
              <a:rPr sz="750" spc="-3" dirty="0">
                <a:latin typeface="Calibri"/>
                <a:cs typeface="Calibri"/>
              </a:rPr>
              <a:t>appl</a:t>
            </a:r>
            <a:r>
              <a:rPr sz="750" dirty="0">
                <a:latin typeface="Calibri"/>
                <a:cs typeface="Calibri"/>
              </a:rPr>
              <a:t>es</a:t>
            </a:r>
            <a:r>
              <a:rPr sz="750" spc="-7" dirty="0">
                <a:latin typeface="Calibri"/>
                <a:cs typeface="Calibri"/>
              </a:rPr>
              <a:t> t</a:t>
            </a:r>
            <a:r>
              <a:rPr sz="750" dirty="0">
                <a:latin typeface="Calibri"/>
                <a:cs typeface="Calibri"/>
              </a:rPr>
              <a:t>o</a:t>
            </a:r>
            <a:r>
              <a:rPr sz="750" spc="3" dirty="0">
                <a:latin typeface="Calibri"/>
                <a:cs typeface="Calibri"/>
              </a:rPr>
              <a:t> </a:t>
            </a:r>
            <a:r>
              <a:rPr sz="750" spc="-3" dirty="0">
                <a:latin typeface="Calibri"/>
                <a:cs typeface="Calibri"/>
              </a:rPr>
              <a:t>appl</a:t>
            </a:r>
            <a:r>
              <a:rPr sz="750" spc="-7" dirty="0">
                <a:latin typeface="Calibri"/>
                <a:cs typeface="Calibri"/>
              </a:rPr>
              <a:t>e</a:t>
            </a:r>
            <a:r>
              <a:rPr sz="750" dirty="0">
                <a:latin typeface="Calibri"/>
                <a:cs typeface="Calibri"/>
              </a:rPr>
              <a:t>s </a:t>
            </a:r>
            <a:r>
              <a:rPr sz="750" spc="-3" dirty="0">
                <a:latin typeface="Calibri"/>
                <a:cs typeface="Calibri"/>
              </a:rPr>
              <a:t>fl</a:t>
            </a:r>
            <a:r>
              <a:rPr sz="750" spc="-7" dirty="0">
                <a:latin typeface="Calibri"/>
                <a:cs typeface="Calibri"/>
              </a:rPr>
              <a:t>o</a:t>
            </a:r>
            <a:r>
              <a:rPr sz="750" dirty="0">
                <a:latin typeface="Calibri"/>
                <a:cs typeface="Calibri"/>
              </a:rPr>
              <a:t>w</a:t>
            </a:r>
            <a:r>
              <a:rPr sz="750" spc="3"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s</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5</a:t>
            </a:r>
            <a:r>
              <a:rPr sz="750" dirty="0">
                <a:latin typeface="Calibri"/>
                <a:cs typeface="Calibri"/>
              </a:rPr>
              <a:t>0%</a:t>
            </a:r>
            <a:r>
              <a:rPr sz="750" spc="-7" dirty="0">
                <a:latin typeface="Calibri"/>
                <a:cs typeface="Calibri"/>
              </a:rPr>
              <a:t> </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r</a:t>
            </a:r>
            <a:r>
              <a:rPr sz="750" spc="-10" dirty="0">
                <a:latin typeface="Calibri"/>
                <a:cs typeface="Calibri"/>
              </a:rPr>
              <a:t>i</a:t>
            </a:r>
            <a:r>
              <a:rPr sz="750" dirty="0">
                <a:latin typeface="Calibri"/>
                <a:cs typeface="Calibri"/>
              </a:rPr>
              <a:t>c</a:t>
            </a:r>
            <a:r>
              <a:rPr sz="750" spc="-3" dirty="0">
                <a:latin typeface="Calibri"/>
                <a:cs typeface="Calibri"/>
              </a:rPr>
              <a:t>all</a:t>
            </a:r>
            <a:r>
              <a:rPr sz="750" dirty="0">
                <a:latin typeface="Calibri"/>
                <a:cs typeface="Calibri"/>
              </a:rPr>
              <a:t>y</a:t>
            </a:r>
            <a:r>
              <a:rPr sz="750" spc="3" dirty="0">
                <a:latin typeface="Calibri"/>
                <a:cs typeface="Calibri"/>
              </a:rPr>
              <a:t> </a:t>
            </a:r>
            <a:r>
              <a:rPr sz="750" spc="-14" dirty="0">
                <a:latin typeface="Calibri"/>
                <a:cs typeface="Calibri"/>
              </a:rPr>
              <a:t>g</a:t>
            </a:r>
            <a:r>
              <a:rPr sz="750" spc="3" dirty="0">
                <a:latin typeface="Calibri"/>
                <a:cs typeface="Calibri"/>
              </a:rPr>
              <a:t>o</a:t>
            </a:r>
            <a:r>
              <a:rPr sz="750" spc="-3" dirty="0">
                <a:latin typeface="Calibri"/>
                <a:cs typeface="Calibri"/>
              </a:rPr>
              <a:t>in</a:t>
            </a:r>
            <a:r>
              <a:rPr sz="750" dirty="0">
                <a:latin typeface="Calibri"/>
                <a:cs typeface="Calibri"/>
              </a:rPr>
              <a:t>g</a:t>
            </a:r>
            <a:r>
              <a:rPr sz="750" spc="-3" dirty="0">
                <a:latin typeface="Calibri"/>
                <a:cs typeface="Calibri"/>
              </a:rPr>
              <a:t> fr</a:t>
            </a:r>
            <a:r>
              <a:rPr sz="750" spc="-7" dirty="0">
                <a:latin typeface="Calibri"/>
                <a:cs typeface="Calibri"/>
              </a:rPr>
              <a:t>o</a:t>
            </a:r>
            <a:r>
              <a:rPr sz="750" dirty="0">
                <a:latin typeface="Calibri"/>
                <a:cs typeface="Calibri"/>
              </a:rPr>
              <a:t>m</a:t>
            </a:r>
            <a:r>
              <a:rPr sz="750" spc="3" dirty="0">
                <a:latin typeface="Calibri"/>
                <a:cs typeface="Calibri"/>
              </a:rPr>
              <a:t> </a:t>
            </a:r>
            <a:r>
              <a:rPr sz="750" spc="-3" dirty="0">
                <a:latin typeface="Calibri"/>
                <a:cs typeface="Calibri"/>
              </a:rPr>
              <a:t>A</a:t>
            </a:r>
            <a:r>
              <a:rPr sz="750" dirty="0">
                <a:latin typeface="Calibri"/>
                <a:cs typeface="Calibri"/>
              </a:rPr>
              <a:t>C</a:t>
            </a:r>
            <a:r>
              <a:rPr sz="750" spc="-7" dirty="0">
                <a:latin typeface="Calibri"/>
                <a:cs typeface="Calibri"/>
              </a:rPr>
              <a:t> t</a:t>
            </a:r>
            <a:r>
              <a:rPr sz="750" dirty="0">
                <a:latin typeface="Calibri"/>
                <a:cs typeface="Calibri"/>
              </a:rPr>
              <a:t>o</a:t>
            </a:r>
            <a:r>
              <a:rPr sz="750" spc="3" dirty="0">
                <a:latin typeface="Calibri"/>
                <a:cs typeface="Calibri"/>
              </a:rPr>
              <a:t> </a:t>
            </a:r>
            <a:r>
              <a:rPr sz="750" spc="-7" dirty="0">
                <a:latin typeface="Calibri"/>
                <a:cs typeface="Calibri"/>
              </a:rPr>
              <a:t>D</a:t>
            </a:r>
            <a:r>
              <a:rPr sz="750" spc="-3" dirty="0">
                <a:latin typeface="Calibri"/>
                <a:cs typeface="Calibri"/>
              </a:rPr>
              <a:t>C</a:t>
            </a:r>
            <a:r>
              <a:rPr sz="750" dirty="0">
                <a:latin typeface="Calibri"/>
                <a:cs typeface="Calibri"/>
              </a:rPr>
              <a:t>. We</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yst</a:t>
            </a:r>
            <a:r>
              <a:rPr sz="750" spc="-7" dirty="0">
                <a:latin typeface="Calibri"/>
                <a:cs typeface="Calibri"/>
              </a:rPr>
              <a:t>e</a:t>
            </a:r>
            <a:r>
              <a:rPr sz="750" spc="3" dirty="0">
                <a:latin typeface="Calibri"/>
                <a:cs typeface="Calibri"/>
              </a:rPr>
              <a:t>m</a:t>
            </a:r>
            <a:r>
              <a:rPr sz="750" dirty="0">
                <a:latin typeface="Calibri"/>
                <a:cs typeface="Calibri"/>
              </a:rPr>
              <a:t>s</a:t>
            </a:r>
            <a:r>
              <a:rPr sz="750" spc="-7" dirty="0">
                <a:latin typeface="Calibri"/>
                <a:cs typeface="Calibri"/>
              </a:rPr>
              <a:t> </a:t>
            </a:r>
            <a:r>
              <a:rPr sz="750" spc="3" dirty="0">
                <a:latin typeface="Calibri"/>
                <a:cs typeface="Calibri"/>
              </a:rPr>
              <a:t>o</a:t>
            </a:r>
            <a:r>
              <a:rPr sz="750" spc="-3" dirty="0">
                <a:latin typeface="Calibri"/>
                <a:cs typeface="Calibri"/>
              </a:rPr>
              <a:t>u</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r</a:t>
            </a:r>
            <a:r>
              <a:rPr sz="750" dirty="0">
                <a:latin typeface="Calibri"/>
                <a:cs typeface="Calibri"/>
              </a:rPr>
              <a:t>e</a:t>
            </a:r>
            <a:r>
              <a:rPr sz="750" spc="3" dirty="0">
                <a:latin typeface="Calibri"/>
                <a:cs typeface="Calibri"/>
              </a:rPr>
              <a:t> </a:t>
            </a:r>
            <a:r>
              <a:rPr sz="750" dirty="0">
                <a:latin typeface="Calibri"/>
                <a:cs typeface="Calibri"/>
              </a:rPr>
              <a:t>w</a:t>
            </a:r>
            <a:r>
              <a:rPr sz="750" spc="-10"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2</a:t>
            </a:r>
            <a:r>
              <a:rPr sz="750" spc="-3" dirty="0">
                <a:latin typeface="Calibri"/>
                <a:cs typeface="Calibri"/>
              </a:rPr>
              <a:t> G</a:t>
            </a:r>
            <a:r>
              <a:rPr sz="750" spc="-10" dirty="0">
                <a:latin typeface="Calibri"/>
                <a:cs typeface="Calibri"/>
              </a:rPr>
              <a:t>i</a:t>
            </a:r>
            <a:r>
              <a:rPr sz="750" spc="-3" dirty="0">
                <a:latin typeface="Calibri"/>
                <a:cs typeface="Calibri"/>
              </a:rPr>
              <a:t>ga</a:t>
            </a:r>
            <a:r>
              <a:rPr sz="750" dirty="0">
                <a:latin typeface="Calibri"/>
                <a:cs typeface="Calibri"/>
              </a:rPr>
              <a:t>’s.</a:t>
            </a:r>
            <a:endParaRPr sz="750">
              <a:latin typeface="Calibri"/>
              <a:cs typeface="Calibri"/>
            </a:endParaRPr>
          </a:p>
          <a:p>
            <a:pPr marL="8659">
              <a:lnSpc>
                <a:spcPts val="750"/>
              </a:lnSpc>
            </a:pPr>
            <a:r>
              <a:rPr sz="750" dirty="0">
                <a:latin typeface="Calibri"/>
                <a:cs typeface="Calibri"/>
              </a:rPr>
              <a:t>1</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2</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a:t>
            </a:r>
            <a:r>
              <a:rPr sz="750" spc="-3" dirty="0">
                <a:latin typeface="Calibri"/>
                <a:cs typeface="Calibri"/>
              </a:rPr>
              <a:t>inli</a:t>
            </a:r>
            <a:r>
              <a:rPr sz="750" spc="-14" dirty="0">
                <a:latin typeface="Calibri"/>
                <a:cs typeface="Calibri"/>
              </a:rPr>
              <a:t>n</a:t>
            </a:r>
            <a:r>
              <a:rPr sz="750" dirty="0">
                <a:latin typeface="Calibri"/>
                <a:cs typeface="Calibri"/>
              </a:rPr>
              <a:t>e</a:t>
            </a:r>
            <a:r>
              <a:rPr sz="750" spc="3" dirty="0">
                <a:latin typeface="Calibri"/>
                <a:cs typeface="Calibri"/>
              </a:rPr>
              <a:t> </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 </a:t>
            </a:r>
            <a:r>
              <a:rPr sz="750" spc="-7" dirty="0">
                <a:latin typeface="Calibri"/>
                <a:cs typeface="Calibri"/>
              </a:rPr>
              <a:t>3/</a:t>
            </a:r>
            <a:r>
              <a:rPr sz="750" dirty="0">
                <a:latin typeface="Calibri"/>
                <a:cs typeface="Calibri"/>
              </a:rPr>
              <a:t>87</a:t>
            </a:r>
            <a:endParaRPr sz="750">
              <a:latin typeface="Calibri"/>
              <a:cs typeface="Calibri"/>
            </a:endParaRPr>
          </a:p>
          <a:p>
            <a:pPr marL="8659" marR="1189727">
              <a:lnSpc>
                <a:spcPct val="101800"/>
              </a:lnSpc>
            </a:pPr>
            <a:r>
              <a:rPr sz="750" dirty="0">
                <a:latin typeface="Calibri"/>
                <a:cs typeface="Calibri"/>
              </a:rPr>
              <a:t>2</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3</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S</a:t>
            </a:r>
            <a:r>
              <a:rPr sz="750" spc="-7"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B</a:t>
            </a:r>
            <a:r>
              <a:rPr sz="750" spc="-7" dirty="0">
                <a:latin typeface="Calibri"/>
                <a:cs typeface="Calibri"/>
              </a:rPr>
              <a:t> e</a:t>
            </a:r>
            <a:r>
              <a:rPr sz="750" spc="-3" dirty="0">
                <a:latin typeface="Calibri"/>
                <a:cs typeface="Calibri"/>
              </a:rPr>
              <a:t>n</a:t>
            </a:r>
            <a:r>
              <a:rPr sz="750" dirty="0">
                <a:latin typeface="Calibri"/>
                <a:cs typeface="Calibri"/>
              </a:rPr>
              <a:t>d</a:t>
            </a:r>
            <a:r>
              <a:rPr sz="750" spc="-3" dirty="0">
                <a:latin typeface="Calibri"/>
                <a:cs typeface="Calibri"/>
              </a:rPr>
              <a:t> </a:t>
            </a:r>
            <a:r>
              <a:rPr sz="750" dirty="0">
                <a:latin typeface="Calibri"/>
                <a:cs typeface="Calibri"/>
              </a:rPr>
              <a:t>s</a:t>
            </a:r>
            <a:r>
              <a:rPr sz="750" spc="-3" dirty="0">
                <a:latin typeface="Calibri"/>
                <a:cs typeface="Calibri"/>
              </a:rPr>
              <a:t>u</a:t>
            </a:r>
            <a:r>
              <a:rPr sz="750" dirty="0">
                <a:latin typeface="Calibri"/>
                <a:cs typeface="Calibri"/>
              </a:rPr>
              <a:t>ct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80</a:t>
            </a:r>
            <a:r>
              <a:rPr sz="750" spc="-3" dirty="0">
                <a:latin typeface="Calibri"/>
                <a:cs typeface="Calibri"/>
              </a:rPr>
              <a:t> </a:t>
            </a:r>
            <a:r>
              <a:rPr sz="750" dirty="0">
                <a:latin typeface="Calibri"/>
                <a:cs typeface="Calibri"/>
              </a:rPr>
              <a:t>B </a:t>
            </a:r>
            <a:r>
              <a:rPr sz="750" spc="-7" dirty="0">
                <a:latin typeface="Calibri"/>
                <a:cs typeface="Calibri"/>
              </a:rPr>
              <a:t>1/</a:t>
            </a:r>
            <a:r>
              <a:rPr sz="750" dirty="0">
                <a:latin typeface="Calibri"/>
                <a:cs typeface="Calibri"/>
              </a:rPr>
              <a:t>32 </a:t>
            </a:r>
            <a:r>
              <a:rPr sz="750" spc="-3" dirty="0">
                <a:latin typeface="Calibri"/>
                <a:cs typeface="Calibri"/>
              </a:rPr>
              <a:t>Gig</a:t>
            </a:r>
            <a:r>
              <a:rPr sz="750" dirty="0">
                <a:latin typeface="Calibri"/>
                <a:cs typeface="Calibri"/>
              </a:rPr>
              <a:t>a B </a:t>
            </a:r>
            <a:r>
              <a:rPr sz="750" spc="-7" dirty="0">
                <a:latin typeface="Calibri"/>
                <a:cs typeface="Calibri"/>
              </a:rPr>
              <a:t>w</a:t>
            </a:r>
            <a:r>
              <a:rPr sz="750" dirty="0">
                <a:latin typeface="Calibri"/>
                <a:cs typeface="Calibri"/>
              </a:rPr>
              <a:t>e</a:t>
            </a:r>
            <a:r>
              <a:rPr sz="750" spc="3" dirty="0">
                <a:latin typeface="Calibri"/>
                <a:cs typeface="Calibri"/>
              </a:rPr>
              <a:t> </a:t>
            </a:r>
            <a:r>
              <a:rPr sz="750" spc="-3" dirty="0">
                <a:latin typeface="Calibri"/>
                <a:cs typeface="Calibri"/>
              </a:rPr>
              <a:t>ad</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pr</a:t>
            </a:r>
            <a:r>
              <a:rPr sz="750" dirty="0">
                <a:latin typeface="Calibri"/>
                <a:cs typeface="Calibri"/>
              </a:rPr>
              <a:t>ess</a:t>
            </a:r>
            <a:r>
              <a:rPr sz="750" spc="-3" dirty="0">
                <a:latin typeface="Calibri"/>
                <a:cs typeface="Calibri"/>
              </a:rPr>
              <a:t>u</a:t>
            </a:r>
            <a:r>
              <a:rPr sz="750" spc="-10" dirty="0">
                <a:latin typeface="Calibri"/>
                <a:cs typeface="Calibri"/>
              </a:rPr>
              <a:t>r</a:t>
            </a:r>
            <a:r>
              <a:rPr sz="750" dirty="0">
                <a:latin typeface="Calibri"/>
                <a:cs typeface="Calibri"/>
              </a:rPr>
              <a:t>e</a:t>
            </a:r>
            <a:r>
              <a:rPr sz="750" spc="-7" dirty="0">
                <a:latin typeface="Calibri"/>
                <a:cs typeface="Calibri"/>
              </a:rPr>
              <a:t> </a:t>
            </a:r>
            <a:r>
              <a:rPr sz="750" dirty="0">
                <a:latin typeface="Calibri"/>
                <a:cs typeface="Calibri"/>
              </a:rPr>
              <a:t>se</a:t>
            </a:r>
            <a:r>
              <a:rPr sz="750" spc="-3" dirty="0">
                <a:latin typeface="Calibri"/>
                <a:cs typeface="Calibri"/>
              </a:rPr>
              <a:t>n</a:t>
            </a:r>
            <a:r>
              <a:rPr sz="750" dirty="0">
                <a:latin typeface="Calibri"/>
                <a:cs typeface="Calibri"/>
              </a:rPr>
              <a:t>s</a:t>
            </a:r>
            <a:r>
              <a:rPr sz="750" spc="3" dirty="0">
                <a:latin typeface="Calibri"/>
                <a:cs typeface="Calibri"/>
              </a:rPr>
              <a:t>o</a:t>
            </a:r>
            <a:r>
              <a:rPr sz="750" spc="-3" dirty="0">
                <a:latin typeface="Calibri"/>
                <a:cs typeface="Calibri"/>
              </a:rPr>
              <a:t>r</a:t>
            </a:r>
            <a:r>
              <a:rPr sz="750" dirty="0">
                <a:latin typeface="Calibri"/>
                <a:cs typeface="Calibri"/>
              </a:rPr>
              <a:t>.</a:t>
            </a:r>
            <a:endParaRPr sz="750">
              <a:latin typeface="Calibri"/>
              <a:cs typeface="Calibri"/>
            </a:endParaRPr>
          </a:p>
          <a:p>
            <a:pPr marL="8659">
              <a:spcBef>
                <a:spcPts val="14"/>
              </a:spcBef>
            </a:pPr>
            <a:r>
              <a:rPr sz="750" dirty="0">
                <a:latin typeface="Calibri"/>
                <a:cs typeface="Calibri"/>
              </a:rPr>
              <a:t>Re</a:t>
            </a:r>
            <a:r>
              <a:rPr sz="750" spc="-3" dirty="0">
                <a:latin typeface="Calibri"/>
                <a:cs typeface="Calibri"/>
              </a:rPr>
              <a:t>pla</a:t>
            </a:r>
            <a:r>
              <a:rPr sz="750" dirty="0">
                <a:latin typeface="Calibri"/>
                <a:cs typeface="Calibri"/>
              </a:rPr>
              <a:t>ce</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3" dirty="0">
                <a:latin typeface="Calibri"/>
                <a:cs typeface="Calibri"/>
              </a:rPr>
              <a:t>A</a:t>
            </a:r>
            <a:r>
              <a:rPr sz="750" dirty="0">
                <a:latin typeface="Calibri"/>
                <a:cs typeface="Calibri"/>
              </a:rPr>
              <a:t>B</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10" dirty="0">
                <a:latin typeface="Calibri"/>
                <a:cs typeface="Calibri"/>
              </a:rPr>
              <a:t>B</a:t>
            </a:r>
            <a:r>
              <a:rPr sz="750" dirty="0">
                <a:latin typeface="Calibri"/>
                <a:cs typeface="Calibri"/>
              </a:rPr>
              <a:t>B </a:t>
            </a:r>
            <a:r>
              <a:rPr sz="750" spc="-7" dirty="0">
                <a:latin typeface="Calibri"/>
                <a:cs typeface="Calibri"/>
              </a:rPr>
              <a:t>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s</a:t>
            </a:r>
            <a:r>
              <a:rPr sz="750" dirty="0">
                <a:latin typeface="Calibri"/>
                <a:cs typeface="Calibri"/>
              </a:rPr>
              <a:t>c</a:t>
            </a:r>
            <a:r>
              <a:rPr sz="750" spc="-3" dirty="0">
                <a:latin typeface="Calibri"/>
                <a:cs typeface="Calibri"/>
              </a:rPr>
              <a:t>h</a:t>
            </a:r>
            <a:r>
              <a:rPr sz="750" spc="-7" dirty="0">
                <a:latin typeface="Calibri"/>
                <a:cs typeface="Calibri"/>
              </a:rPr>
              <a:t>o</a:t>
            </a:r>
            <a:r>
              <a:rPr sz="750" spc="3" dirty="0">
                <a:latin typeface="Calibri"/>
                <a:cs typeface="Calibri"/>
              </a:rPr>
              <a:t>o</a:t>
            </a:r>
            <a:r>
              <a:rPr sz="750" dirty="0">
                <a:latin typeface="Calibri"/>
                <a:cs typeface="Calibri"/>
              </a:rPr>
              <a:t>l </a:t>
            </a:r>
            <a:r>
              <a:rPr sz="750" spc="-3" dirty="0">
                <a:latin typeface="Calibri"/>
                <a:cs typeface="Calibri"/>
              </a:rPr>
              <a:t>j</a:t>
            </a:r>
            <a:r>
              <a:rPr sz="750" spc="3" dirty="0">
                <a:latin typeface="Calibri"/>
                <a:cs typeface="Calibri"/>
              </a:rPr>
              <a:t>o</a:t>
            </a:r>
            <a:r>
              <a:rPr sz="750" spc="-3" dirty="0">
                <a:latin typeface="Calibri"/>
                <a:cs typeface="Calibri"/>
              </a:rPr>
              <a:t>bs.</a:t>
            </a:r>
            <a:endParaRPr sz="750">
              <a:latin typeface="Calibri"/>
              <a:cs typeface="Calibri"/>
            </a:endParaRPr>
          </a:p>
        </p:txBody>
      </p:sp>
      <p:sp>
        <p:nvSpPr>
          <p:cNvPr id="8" name="object 8"/>
          <p:cNvSpPr/>
          <p:nvPr/>
        </p:nvSpPr>
        <p:spPr>
          <a:xfrm>
            <a:off x="6974999" y="2985964"/>
            <a:ext cx="1265039" cy="780549"/>
          </a:xfrm>
          <a:prstGeom prst="rect">
            <a:avLst/>
          </a:prstGeom>
          <a:blipFill>
            <a:blip r:embed="rId3" cstate="print"/>
            <a:stretch>
              <a:fillRect/>
            </a:stretch>
          </a:blipFill>
        </p:spPr>
        <p:txBody>
          <a:bodyPr wrap="square" lIns="0" tIns="0" rIns="0" bIns="0" rtlCol="0"/>
          <a:lstStyle/>
          <a:p>
            <a:endParaRPr sz="1227"/>
          </a:p>
        </p:txBody>
      </p:sp>
      <p:graphicFrame>
        <p:nvGraphicFramePr>
          <p:cNvPr id="6" name="object 6"/>
          <p:cNvGraphicFramePr>
            <a:graphicFrameLocks noGrp="1"/>
          </p:cNvGraphicFramePr>
          <p:nvPr/>
        </p:nvGraphicFramePr>
        <p:xfrm>
          <a:off x="4044181" y="2888807"/>
          <a:ext cx="2787042" cy="985624"/>
        </p:xfrm>
        <a:graphic>
          <a:graphicData uri="http://schemas.openxmlformats.org/drawingml/2006/table">
            <a:tbl>
              <a:tblPr firstRow="1" bandRow="1">
                <a:tableStyleId>{2D5ABB26-0587-4C30-8999-92F81FD0307C}</a:tableStyleId>
              </a:tblPr>
              <a:tblGrid>
                <a:gridCol w="940246">
                  <a:extLst>
                    <a:ext uri="{9D8B030D-6E8A-4147-A177-3AD203B41FA5}">
                      <a16:colId xmlns:a16="http://schemas.microsoft.com/office/drawing/2014/main" val="20000"/>
                    </a:ext>
                  </a:extLst>
                </a:gridCol>
                <a:gridCol w="1076706">
                  <a:extLst>
                    <a:ext uri="{9D8B030D-6E8A-4147-A177-3AD203B41FA5}">
                      <a16:colId xmlns:a16="http://schemas.microsoft.com/office/drawing/2014/main" val="20001"/>
                    </a:ext>
                  </a:extLst>
                </a:gridCol>
                <a:gridCol w="770090">
                  <a:extLst>
                    <a:ext uri="{9D8B030D-6E8A-4147-A177-3AD203B41FA5}">
                      <a16:colId xmlns:a16="http://schemas.microsoft.com/office/drawing/2014/main" val="20002"/>
                    </a:ext>
                  </a:extLst>
                </a:gridCol>
              </a:tblGrid>
              <a:tr h="188267">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85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5A</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0"/>
                  </a:ext>
                </a:extLst>
              </a:tr>
              <a:tr h="194825">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a:t>
                      </a:r>
                      <a:r>
                        <a:rPr sz="700" dirty="0">
                          <a:latin typeface="Calibri"/>
                          <a:cs typeface="Calibri"/>
                        </a:rPr>
                        <a:t>5</a:t>
                      </a:r>
                      <a:r>
                        <a:rPr sz="700" spc="-5" dirty="0">
                          <a:latin typeface="Calibri"/>
                          <a:cs typeface="Calibri"/>
                        </a:rPr>
                        <a:t> </a:t>
                      </a:r>
                      <a:r>
                        <a:rPr sz="700" dirty="0">
                          <a:latin typeface="Calibri"/>
                          <a:cs typeface="Calibri"/>
                        </a:rPr>
                        <a:t>3</a:t>
                      </a:r>
                      <a:r>
                        <a:rPr sz="700" spc="-15" dirty="0">
                          <a:latin typeface="Calibri"/>
                          <a:cs typeface="Calibri"/>
                        </a:rPr>
                        <a:t>-</a:t>
                      </a:r>
                      <a:r>
                        <a:rPr sz="700" dirty="0">
                          <a:latin typeface="Calibri"/>
                          <a:cs typeface="Calibri"/>
                        </a:rPr>
                        <a:t>1</a:t>
                      </a:r>
                      <a:r>
                        <a:rPr sz="700" spc="-10" dirty="0">
                          <a:latin typeface="Calibri"/>
                          <a:cs typeface="Calibri"/>
                        </a:rPr>
                        <a:t>10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1"/>
                  </a:ext>
                </a:extLst>
              </a:tr>
              <a:tr h="194825">
                <a:tc>
                  <a:txBody>
                    <a:bodyPr/>
                    <a:lstStyle/>
                    <a:p>
                      <a:pPr marL="34925">
                        <a:lnSpc>
                          <a:spcPct val="100000"/>
                        </a:lnSpc>
                      </a:pPr>
                      <a:r>
                        <a:rPr sz="700" spc="-5" dirty="0">
                          <a:latin typeface="Calibri"/>
                          <a:cs typeface="Calibri"/>
                        </a:rPr>
                        <a:t>GIG</a:t>
                      </a:r>
                      <a:r>
                        <a:rPr sz="700" dirty="0">
                          <a:latin typeface="Calibri"/>
                          <a:cs typeface="Calibri"/>
                        </a:rPr>
                        <a:t>A 4 </a:t>
                      </a:r>
                      <a:r>
                        <a:rPr sz="700" spc="-1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a:t>
                      </a:r>
                      <a:endParaRPr sz="700">
                        <a:latin typeface="Calibri"/>
                        <a:cs typeface="Calibri"/>
                      </a:endParaRPr>
                    </a:p>
                  </a:txBody>
                  <a:tcPr marL="0" marR="0" marT="0" marB="0"/>
                </a:tc>
                <a:extLst>
                  <a:ext uri="{0D108BD9-81ED-4DB2-BD59-A6C34878D82A}">
                    <a16:rowId xmlns:a16="http://schemas.microsoft.com/office/drawing/2014/main" val="10002"/>
                  </a:ext>
                </a:extLst>
              </a:tr>
              <a:tr h="194347">
                <a:tc>
                  <a:txBody>
                    <a:bodyPr/>
                    <a:lstStyle/>
                    <a:p>
                      <a:pPr marL="34925">
                        <a:lnSpc>
                          <a:spcPct val="100000"/>
                        </a:lnSpc>
                      </a:pPr>
                      <a:r>
                        <a:rPr sz="700" spc="-5" dirty="0">
                          <a:latin typeface="Calibri"/>
                          <a:cs typeface="Calibri"/>
                        </a:rPr>
                        <a:t>GIG</a:t>
                      </a:r>
                      <a:r>
                        <a:rPr sz="700" dirty="0">
                          <a:latin typeface="Calibri"/>
                          <a:cs typeface="Calibri"/>
                        </a:rPr>
                        <a:t>A 4</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a:t>
                      </a:r>
                      <a:endParaRPr sz="700">
                        <a:latin typeface="Calibri"/>
                        <a:cs typeface="Calibri"/>
                      </a:endParaRPr>
                    </a:p>
                  </a:txBody>
                  <a:tcPr marL="0" marR="0" marT="0" marB="0"/>
                </a:tc>
                <a:extLst>
                  <a:ext uri="{0D108BD9-81ED-4DB2-BD59-A6C34878D82A}">
                    <a16:rowId xmlns:a16="http://schemas.microsoft.com/office/drawing/2014/main" val="10003"/>
                  </a:ext>
                </a:extLst>
              </a:tr>
              <a:tr h="188267">
                <a:tc>
                  <a:txBody>
                    <a:bodyPr/>
                    <a:lstStyle/>
                    <a:p>
                      <a:pPr marL="34925">
                        <a:lnSpc>
                          <a:spcPct val="100000"/>
                        </a:lnSpc>
                      </a:pPr>
                      <a:r>
                        <a:rPr sz="700" spc="-5" dirty="0">
                          <a:latin typeface="Calibri"/>
                          <a:cs typeface="Calibri"/>
                        </a:rPr>
                        <a:t>GIG</a:t>
                      </a:r>
                      <a:r>
                        <a:rPr sz="700" dirty="0">
                          <a:latin typeface="Calibri"/>
                          <a:cs typeface="Calibri"/>
                        </a:rPr>
                        <a:t>A B </a:t>
                      </a:r>
                      <a:r>
                        <a:rPr sz="700" spc="-10" dirty="0">
                          <a:latin typeface="Calibri"/>
                          <a:cs typeface="Calibri"/>
                        </a:rPr>
                        <a:t>8</a:t>
                      </a:r>
                      <a:r>
                        <a:rPr sz="700" dirty="0">
                          <a:latin typeface="Calibri"/>
                          <a:cs typeface="Calibri"/>
                        </a:rPr>
                        <a:t>0</a:t>
                      </a:r>
                      <a:r>
                        <a:rPr sz="700" spc="-5" dirty="0">
                          <a:latin typeface="Calibri"/>
                          <a:cs typeface="Calibri"/>
                        </a:rPr>
                        <a:t> </a:t>
                      </a:r>
                      <a:r>
                        <a:rPr sz="700" spc="5" dirty="0">
                          <a:latin typeface="Calibri"/>
                          <a:cs typeface="Calibri"/>
                        </a:rPr>
                        <a:t>1</a:t>
                      </a:r>
                      <a:r>
                        <a:rPr sz="700" spc="-5" dirty="0">
                          <a:latin typeface="Calibri"/>
                          <a:cs typeface="Calibri"/>
                        </a:rPr>
                        <a:t>-</a:t>
                      </a:r>
                      <a:r>
                        <a:rPr sz="700" spc="-10" dirty="0">
                          <a:latin typeface="Calibri"/>
                          <a:cs typeface="Calibri"/>
                        </a:rPr>
                        <a:t>32</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t>
                      </a:r>
                      <a:r>
                        <a:rPr sz="700" spc="-5" dirty="0">
                          <a:latin typeface="Calibri"/>
                          <a:cs typeface="Calibri"/>
                        </a:rPr>
                        <a:t>B</a:t>
                      </a:r>
                      <a:r>
                        <a:rPr sz="700" spc="-10" dirty="0">
                          <a:latin typeface="Calibri"/>
                          <a:cs typeface="Calibri"/>
                        </a:rPr>
                        <a:t>/</a:t>
                      </a:r>
                      <a:r>
                        <a:rPr sz="700" dirty="0">
                          <a:latin typeface="Calibri"/>
                          <a:cs typeface="Calibri"/>
                        </a:rPr>
                        <a:t>10</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t>
                      </a:r>
                      <a:r>
                        <a:rPr sz="700" spc="-5" dirty="0">
                          <a:latin typeface="Calibri"/>
                          <a:cs typeface="Calibri"/>
                        </a:rPr>
                        <a:t>B</a:t>
                      </a:r>
                      <a:r>
                        <a:rPr sz="700" spc="-10" dirty="0">
                          <a:latin typeface="Calibri"/>
                          <a:cs typeface="Calibri"/>
                        </a:rPr>
                        <a:t>/</a:t>
                      </a:r>
                      <a:r>
                        <a:rPr sz="700" dirty="0">
                          <a:latin typeface="Calibri"/>
                          <a:cs typeface="Calibri"/>
                        </a:rPr>
                        <a:t>15</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97167" y="983799"/>
            <a:ext cx="640613" cy="915162"/>
          </a:xfrm>
          <a:prstGeom prst="rect">
            <a:avLst/>
          </a:prstGeom>
          <a:blipFill>
            <a:blip r:embed="rId3" cstate="print"/>
            <a:stretch>
              <a:fillRect/>
            </a:stretch>
          </a:blipFill>
        </p:spPr>
        <p:txBody>
          <a:bodyPr wrap="square" lIns="0" tIns="0" rIns="0" bIns="0" rtlCol="0"/>
          <a:lstStyle/>
          <a:p>
            <a:endParaRPr sz="1227"/>
          </a:p>
        </p:txBody>
      </p:sp>
      <p:sp>
        <p:nvSpPr>
          <p:cNvPr id="3" name="object 3"/>
          <p:cNvSpPr/>
          <p:nvPr/>
        </p:nvSpPr>
        <p:spPr>
          <a:xfrm>
            <a:off x="5622785" y="125548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4" name="object 4"/>
          <p:cNvSpPr/>
          <p:nvPr/>
        </p:nvSpPr>
        <p:spPr>
          <a:xfrm>
            <a:off x="5622785" y="1375604"/>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5" name="object 5"/>
          <p:cNvSpPr/>
          <p:nvPr/>
        </p:nvSpPr>
        <p:spPr>
          <a:xfrm>
            <a:off x="5622785" y="150715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7" name="object 7"/>
          <p:cNvSpPr txBox="1"/>
          <p:nvPr/>
        </p:nvSpPr>
        <p:spPr>
          <a:xfrm>
            <a:off x="4127789" y="688538"/>
            <a:ext cx="2871788" cy="814967"/>
          </a:xfrm>
          <a:prstGeom prst="rect">
            <a:avLst/>
          </a:prstGeom>
        </p:spPr>
        <p:txBody>
          <a:bodyPr vert="horz" wrap="square" lIns="0" tIns="0" rIns="0" bIns="0" rtlCol="0">
            <a:spAutoFit/>
          </a:bodyPr>
          <a:lstStyle/>
          <a:p>
            <a:pPr marL="8659"/>
            <a:r>
              <a:rPr sz="784" spc="20" dirty="0">
                <a:solidFill>
                  <a:srgbClr val="6D9C8E"/>
                </a:solidFill>
                <a:latin typeface="Arial"/>
                <a:cs typeface="Arial"/>
              </a:rPr>
              <a:t>W</a:t>
            </a:r>
            <a:r>
              <a:rPr sz="784" spc="-3" dirty="0">
                <a:solidFill>
                  <a:srgbClr val="6D9C8E"/>
                </a:solidFill>
                <a:latin typeface="Arial"/>
                <a:cs typeface="Arial"/>
              </a:rPr>
              <a:t>i</a:t>
            </a:r>
            <a:r>
              <a:rPr sz="784" spc="3" dirty="0">
                <a:solidFill>
                  <a:srgbClr val="79AAA8"/>
                </a:solidFill>
                <a:latin typeface="Arial"/>
                <a:cs typeface="Arial"/>
              </a:rPr>
              <a:t>l</a:t>
            </a:r>
            <a:r>
              <a:rPr sz="784" spc="65" dirty="0">
                <a:solidFill>
                  <a:srgbClr val="6D9C8E"/>
                </a:solidFill>
                <a:latin typeface="Arial"/>
                <a:cs typeface="Arial"/>
              </a:rPr>
              <a:t>e-S</a:t>
            </a:r>
            <a:r>
              <a:rPr sz="784" spc="61" dirty="0">
                <a:solidFill>
                  <a:srgbClr val="6D9C8E"/>
                </a:solidFill>
                <a:latin typeface="Arial"/>
                <a:cs typeface="Arial"/>
              </a:rPr>
              <a:t>t</a:t>
            </a:r>
            <a:r>
              <a:rPr sz="784" spc="7" dirty="0">
                <a:solidFill>
                  <a:srgbClr val="79AAA8"/>
                </a:solidFill>
                <a:latin typeface="Arial"/>
                <a:cs typeface="Arial"/>
              </a:rPr>
              <a:t>r</a:t>
            </a:r>
            <a:r>
              <a:rPr sz="784" spc="27" dirty="0">
                <a:solidFill>
                  <a:srgbClr val="6D9C8E"/>
                </a:solidFill>
                <a:latin typeface="Arial"/>
                <a:cs typeface="Arial"/>
              </a:rPr>
              <a:t>atos</a:t>
            </a:r>
            <a:r>
              <a:rPr sz="784" spc="10" dirty="0">
                <a:solidFill>
                  <a:srgbClr val="6D9C8E"/>
                </a:solidFill>
                <a:latin typeface="Arial"/>
                <a:cs typeface="Arial"/>
              </a:rPr>
              <a:t> </a:t>
            </a:r>
            <a:r>
              <a:rPr sz="784" spc="-34" dirty="0">
                <a:solidFill>
                  <a:srgbClr val="6D9C8E"/>
                </a:solidFill>
                <a:latin typeface="Arial"/>
                <a:cs typeface="Arial"/>
              </a:rPr>
              <a:t>G</a:t>
            </a:r>
            <a:r>
              <a:rPr sz="784" spc="-41" dirty="0">
                <a:solidFill>
                  <a:srgbClr val="89A390"/>
                </a:solidFill>
                <a:latin typeface="Arial"/>
                <a:cs typeface="Arial"/>
              </a:rPr>
              <a:t>I</a:t>
            </a:r>
            <a:r>
              <a:rPr sz="784" spc="-48" dirty="0">
                <a:solidFill>
                  <a:srgbClr val="6D9C8E"/>
                </a:solidFill>
                <a:latin typeface="Arial"/>
                <a:cs typeface="Arial"/>
              </a:rPr>
              <a:t>GA</a:t>
            </a:r>
            <a:endParaRPr sz="784">
              <a:latin typeface="Arial"/>
              <a:cs typeface="Arial"/>
            </a:endParaRPr>
          </a:p>
          <a:p>
            <a:pPr marL="8659">
              <a:spcBef>
                <a:spcPts val="208"/>
              </a:spcBef>
            </a:pPr>
            <a:r>
              <a:rPr sz="580" spc="-139" dirty="0">
                <a:solidFill>
                  <a:srgbClr val="A09EA8"/>
                </a:solidFill>
                <a:latin typeface="Arial"/>
                <a:cs typeface="Arial"/>
              </a:rPr>
              <a:t>H</a:t>
            </a:r>
            <a:r>
              <a:rPr sz="580" spc="-31" dirty="0">
                <a:solidFill>
                  <a:srgbClr val="A09EA8"/>
                </a:solidFill>
                <a:latin typeface="Arial"/>
                <a:cs typeface="Arial"/>
              </a:rPr>
              <a:t>i</a:t>
            </a:r>
            <a:r>
              <a:rPr sz="580" spc="-10" dirty="0">
                <a:solidFill>
                  <a:srgbClr val="808082"/>
                </a:solidFill>
                <a:latin typeface="Arial"/>
                <a:cs typeface="Arial"/>
              </a:rPr>
              <a:t>g</a:t>
            </a:r>
            <a:r>
              <a:rPr sz="580" spc="34" dirty="0">
                <a:solidFill>
                  <a:srgbClr val="A09EA8"/>
                </a:solidFill>
                <a:latin typeface="Arial"/>
                <a:cs typeface="Arial"/>
              </a:rPr>
              <a:t>h</a:t>
            </a:r>
            <a:r>
              <a:rPr sz="580" spc="10" dirty="0">
                <a:solidFill>
                  <a:srgbClr val="808082"/>
                </a:solidFill>
                <a:latin typeface="Arial"/>
                <a:cs typeface="Arial"/>
              </a:rPr>
              <a:t>-</a:t>
            </a:r>
            <a:r>
              <a:rPr sz="580" spc="27" dirty="0">
                <a:solidFill>
                  <a:srgbClr val="808082"/>
                </a:solidFill>
                <a:latin typeface="Arial"/>
                <a:cs typeface="Arial"/>
              </a:rPr>
              <a:t>E</a:t>
            </a:r>
            <a:r>
              <a:rPr sz="580" spc="48" dirty="0">
                <a:solidFill>
                  <a:srgbClr val="A09EA8"/>
                </a:solidFill>
                <a:latin typeface="Arial"/>
                <a:cs typeface="Arial"/>
              </a:rPr>
              <a:t>f</a:t>
            </a:r>
            <a:r>
              <a:rPr sz="580" spc="68" dirty="0">
                <a:solidFill>
                  <a:srgbClr val="A09EA8"/>
                </a:solidFill>
                <a:latin typeface="Arial"/>
                <a:cs typeface="Arial"/>
              </a:rPr>
              <a:t>f</a:t>
            </a:r>
            <a:r>
              <a:rPr sz="580" spc="3" dirty="0">
                <a:solidFill>
                  <a:srgbClr val="8285AF"/>
                </a:solidFill>
                <a:latin typeface="Arial"/>
                <a:cs typeface="Arial"/>
              </a:rPr>
              <a:t>i</a:t>
            </a:r>
            <a:r>
              <a:rPr sz="580" dirty="0">
                <a:solidFill>
                  <a:srgbClr val="A09EA8"/>
                </a:solidFill>
                <a:latin typeface="Arial"/>
                <a:cs typeface="Arial"/>
              </a:rPr>
              <a:t>ciency </a:t>
            </a:r>
            <a:r>
              <a:rPr sz="580" spc="-3" dirty="0">
                <a:solidFill>
                  <a:srgbClr val="A09EA8"/>
                </a:solidFill>
                <a:latin typeface="Arial"/>
                <a:cs typeface="Arial"/>
              </a:rPr>
              <a:t> </a:t>
            </a:r>
            <a:r>
              <a:rPr sz="580" spc="34" dirty="0">
                <a:solidFill>
                  <a:srgbClr val="A09EA8"/>
                </a:solidFill>
                <a:latin typeface="Arial"/>
                <a:cs typeface="Arial"/>
              </a:rPr>
              <a:t>n</a:t>
            </a:r>
            <a:r>
              <a:rPr sz="580" spc="119" dirty="0">
                <a:solidFill>
                  <a:srgbClr val="808082"/>
                </a:solidFill>
                <a:latin typeface="Arial"/>
                <a:cs typeface="Arial"/>
              </a:rPr>
              <a:t>-</a:t>
            </a:r>
            <a:r>
              <a:rPr sz="580" spc="17" dirty="0">
                <a:solidFill>
                  <a:srgbClr val="A09EA8"/>
                </a:solidFill>
                <a:latin typeface="Arial"/>
                <a:cs typeface="Arial"/>
              </a:rPr>
              <a:t>Li</a:t>
            </a:r>
            <a:r>
              <a:rPr sz="580" spc="-51" dirty="0">
                <a:solidFill>
                  <a:srgbClr val="A09EA8"/>
                </a:solidFill>
                <a:latin typeface="Arial"/>
                <a:cs typeface="Arial"/>
              </a:rPr>
              <a:t>n</a:t>
            </a:r>
            <a:r>
              <a:rPr sz="580" spc="37" dirty="0">
                <a:solidFill>
                  <a:srgbClr val="A09EA8"/>
                </a:solidFill>
                <a:latin typeface="Arial"/>
                <a:cs typeface="Arial"/>
              </a:rPr>
              <a:t>e</a:t>
            </a:r>
            <a:r>
              <a:rPr sz="580" spc="-27" dirty="0">
                <a:solidFill>
                  <a:srgbClr val="A09EA8"/>
                </a:solidFill>
                <a:latin typeface="Arial"/>
                <a:cs typeface="Arial"/>
              </a:rPr>
              <a:t> </a:t>
            </a:r>
            <a:r>
              <a:rPr sz="580" spc="-34" dirty="0">
                <a:solidFill>
                  <a:srgbClr val="A09EA8"/>
                </a:solidFill>
                <a:latin typeface="Arial"/>
                <a:cs typeface="Arial"/>
              </a:rPr>
              <a:t>C</a:t>
            </a:r>
            <a:r>
              <a:rPr sz="580" spc="-20" dirty="0">
                <a:solidFill>
                  <a:srgbClr val="A09EA8"/>
                </a:solidFill>
                <a:latin typeface="Arial"/>
                <a:cs typeface="Arial"/>
              </a:rPr>
              <a:t>i</a:t>
            </a:r>
            <a:r>
              <a:rPr sz="580" spc="-17" dirty="0">
                <a:solidFill>
                  <a:srgbClr val="808082"/>
                </a:solidFill>
                <a:latin typeface="Arial"/>
                <a:cs typeface="Arial"/>
              </a:rPr>
              <a:t>r</a:t>
            </a:r>
            <a:r>
              <a:rPr sz="580" spc="14" dirty="0">
                <a:solidFill>
                  <a:srgbClr val="A09EA8"/>
                </a:solidFill>
                <a:latin typeface="Arial"/>
                <a:cs typeface="Arial"/>
              </a:rPr>
              <a:t>c</a:t>
            </a:r>
            <a:r>
              <a:rPr sz="580" dirty="0">
                <a:solidFill>
                  <a:srgbClr val="A09EA8"/>
                </a:solidFill>
                <a:latin typeface="Arial"/>
                <a:cs typeface="Arial"/>
              </a:rPr>
              <a:t>u</a:t>
            </a:r>
            <a:r>
              <a:rPr sz="580" spc="3" dirty="0">
                <a:solidFill>
                  <a:srgbClr val="808082"/>
                </a:solidFill>
                <a:latin typeface="Arial"/>
                <a:cs typeface="Arial"/>
              </a:rPr>
              <a:t>l</a:t>
            </a:r>
            <a:r>
              <a:rPr sz="580" spc="3" dirty="0">
                <a:solidFill>
                  <a:srgbClr val="A09EA8"/>
                </a:solidFill>
                <a:latin typeface="Arial"/>
                <a:cs typeface="Arial"/>
              </a:rPr>
              <a:t>ators</a:t>
            </a:r>
            <a:endParaRPr sz="580">
              <a:latin typeface="Arial"/>
              <a:cs typeface="Arial"/>
            </a:endParaRPr>
          </a:p>
          <a:p>
            <a:pPr>
              <a:spcBef>
                <a:spcPts val="35"/>
              </a:spcBef>
            </a:pPr>
            <a:endParaRPr sz="511">
              <a:latin typeface="Times New Roman"/>
              <a:cs typeface="Times New Roman"/>
            </a:endParaRPr>
          </a:p>
          <a:p>
            <a:pPr marL="1529155" marR="3464">
              <a:lnSpc>
                <a:spcPct val="144500"/>
              </a:lnSpc>
              <a:tabLst>
                <a:tab pos="1946512" algn="l"/>
              </a:tabLst>
            </a:pPr>
            <a:r>
              <a:rPr sz="545" spc="7" dirty="0">
                <a:solidFill>
                  <a:srgbClr val="483D4B"/>
                </a:solidFill>
                <a:latin typeface="Times New Roman"/>
                <a:cs typeface="Times New Roman"/>
              </a:rPr>
              <a:t>Mod</a:t>
            </a:r>
            <a:r>
              <a:rPr sz="545" spc="-3" dirty="0">
                <a:solidFill>
                  <a:srgbClr val="483D4B"/>
                </a:solidFill>
                <a:latin typeface="Times New Roman"/>
                <a:cs typeface="Times New Roman"/>
              </a:rPr>
              <a:t>e</a:t>
            </a:r>
            <a:r>
              <a:rPr sz="545" spc="7" dirty="0">
                <a:solidFill>
                  <a:srgbClr val="808082"/>
                </a:solidFill>
                <a:latin typeface="Times New Roman"/>
                <a:cs typeface="Times New Roman"/>
              </a:rPr>
              <a:t>l</a:t>
            </a:r>
            <a:r>
              <a:rPr sz="545" spc="-31" dirty="0">
                <a:solidFill>
                  <a:srgbClr val="808082"/>
                </a:solidFill>
                <a:latin typeface="Times New Roman"/>
                <a:cs typeface="Times New Roman"/>
              </a:rPr>
              <a:t> </a:t>
            </a:r>
            <a:r>
              <a:rPr sz="545" u="sng" spc="7" dirty="0">
                <a:solidFill>
                  <a:srgbClr val="483D4B"/>
                </a:solidFill>
                <a:latin typeface="Times New Roman"/>
                <a:cs typeface="Times New Roman"/>
              </a:rPr>
              <a:t>D</a:t>
            </a:r>
            <a:r>
              <a:rPr sz="545" dirty="0">
                <a:solidFill>
                  <a:srgbClr val="483D4B"/>
                </a:solidFill>
                <a:latin typeface="Times New Roman"/>
                <a:cs typeface="Times New Roman"/>
              </a:rPr>
              <a:t>es</a:t>
            </a:r>
            <a:r>
              <a:rPr sz="545" u="sng" spc="-102" dirty="0">
                <a:solidFill>
                  <a:srgbClr val="483D4B"/>
                </a:solidFill>
                <a:latin typeface="Times New Roman"/>
                <a:cs typeface="Times New Roman"/>
              </a:rPr>
              <a:t> </a:t>
            </a:r>
            <a:r>
              <a:rPr sz="545" u="sng" spc="3" dirty="0">
                <a:solidFill>
                  <a:srgbClr val="696267"/>
                </a:solidFill>
                <a:latin typeface="Times New Roman"/>
                <a:cs typeface="Times New Roman"/>
              </a:rPr>
              <a:t>ig</a:t>
            </a:r>
            <a:r>
              <a:rPr sz="545" u="sng" dirty="0">
                <a:solidFill>
                  <a:srgbClr val="696267"/>
                </a:solidFill>
                <a:latin typeface="Times New Roman"/>
                <a:cs typeface="Times New Roman"/>
              </a:rPr>
              <a:t>n</a:t>
            </a:r>
            <a:r>
              <a:rPr sz="545" u="sng" spc="24" dirty="0">
                <a:solidFill>
                  <a:srgbClr val="2A212F"/>
                </a:solidFill>
                <a:latin typeface="Times New Roman"/>
                <a:cs typeface="Times New Roman"/>
              </a:rPr>
              <a:t>a</a:t>
            </a:r>
            <a:r>
              <a:rPr sz="545" spc="116" dirty="0">
                <a:solidFill>
                  <a:srgbClr val="544F59"/>
                </a:solidFill>
                <a:latin typeface="Times New Roman"/>
                <a:cs typeface="Times New Roman"/>
              </a:rPr>
              <a:t>t</a:t>
            </a:r>
            <a:r>
              <a:rPr sz="545" spc="-20" dirty="0">
                <a:solidFill>
                  <a:srgbClr val="596D90"/>
                </a:solidFill>
                <a:latin typeface="Times New Roman"/>
                <a:cs typeface="Times New Roman"/>
              </a:rPr>
              <a:t>i</a:t>
            </a:r>
            <a:r>
              <a:rPr sz="545" spc="27" dirty="0">
                <a:solidFill>
                  <a:srgbClr val="544F59"/>
                </a:solidFill>
                <a:latin typeface="Times New Roman"/>
                <a:cs typeface="Times New Roman"/>
              </a:rPr>
              <a:t>o</a:t>
            </a:r>
            <a:r>
              <a:rPr sz="545" spc="10" dirty="0">
                <a:solidFill>
                  <a:srgbClr val="544F59"/>
                </a:solidFill>
                <a:latin typeface="Times New Roman"/>
                <a:cs typeface="Times New Roman"/>
              </a:rPr>
              <a:t>n</a:t>
            </a:r>
            <a:r>
              <a:rPr sz="545" spc="14" dirty="0">
                <a:solidFill>
                  <a:srgbClr val="2F0F3F"/>
                </a:solidFill>
                <a:latin typeface="Times New Roman"/>
                <a:cs typeface="Times New Roman"/>
              </a:rPr>
              <a:t>,</a:t>
            </a:r>
            <a:r>
              <a:rPr sz="545" spc="-20" dirty="0">
                <a:solidFill>
                  <a:srgbClr val="2F0F3F"/>
                </a:solidFill>
                <a:latin typeface="Times New Roman"/>
                <a:cs typeface="Times New Roman"/>
              </a:rPr>
              <a:t> </a:t>
            </a:r>
            <a:r>
              <a:rPr sz="545" spc="41" dirty="0">
                <a:solidFill>
                  <a:srgbClr val="2A212F"/>
                </a:solidFill>
                <a:latin typeface="Times New Roman"/>
                <a:cs typeface="Times New Roman"/>
              </a:rPr>
              <a:t>S</a:t>
            </a:r>
            <a:r>
              <a:rPr sz="545" spc="37" dirty="0">
                <a:solidFill>
                  <a:srgbClr val="2A212F"/>
                </a:solidFill>
                <a:latin typeface="Times New Roman"/>
                <a:cs typeface="Times New Roman"/>
              </a:rPr>
              <a:t>t</a:t>
            </a:r>
            <a:r>
              <a:rPr sz="545" spc="-3" dirty="0">
                <a:solidFill>
                  <a:srgbClr val="544F59"/>
                </a:solidFill>
                <a:latin typeface="Times New Roman"/>
                <a:cs typeface="Times New Roman"/>
              </a:rPr>
              <a:t>r</a:t>
            </a:r>
            <a:r>
              <a:rPr sz="545" spc="41" dirty="0">
                <a:solidFill>
                  <a:srgbClr val="2A212F"/>
                </a:solidFill>
                <a:latin typeface="Times New Roman"/>
                <a:cs typeface="Times New Roman"/>
              </a:rPr>
              <a:t>atos</a:t>
            </a:r>
            <a:r>
              <a:rPr sz="545" spc="-31" dirty="0">
                <a:solidFill>
                  <a:srgbClr val="2A212F"/>
                </a:solidFill>
                <a:latin typeface="Times New Roman"/>
                <a:cs typeface="Times New Roman"/>
              </a:rPr>
              <a:t> </a:t>
            </a:r>
            <a:r>
              <a:rPr sz="545" spc="7" dirty="0">
                <a:solidFill>
                  <a:srgbClr val="2A212F"/>
                </a:solidFill>
                <a:latin typeface="Times New Roman"/>
                <a:cs typeface="Times New Roman"/>
              </a:rPr>
              <a:t>G</a:t>
            </a:r>
            <a:r>
              <a:rPr sz="545" spc="-51" dirty="0">
                <a:solidFill>
                  <a:srgbClr val="544F59"/>
                </a:solidFill>
                <a:latin typeface="Times New Roman"/>
                <a:cs typeface="Times New Roman"/>
              </a:rPr>
              <a:t>I</a:t>
            </a:r>
            <a:r>
              <a:rPr sz="545" spc="-34" dirty="0">
                <a:solidFill>
                  <a:srgbClr val="2A212F"/>
                </a:solidFill>
                <a:latin typeface="Times New Roman"/>
                <a:cs typeface="Times New Roman"/>
              </a:rPr>
              <a:t>GA</a:t>
            </a:r>
            <a:r>
              <a:rPr sz="545" spc="-7" dirty="0">
                <a:solidFill>
                  <a:srgbClr val="2A212F"/>
                </a:solidFill>
                <a:latin typeface="Times New Roman"/>
                <a:cs typeface="Times New Roman"/>
              </a:rPr>
              <a:t> </a:t>
            </a:r>
            <a:r>
              <a:rPr sz="545" spc="37" dirty="0">
                <a:solidFill>
                  <a:srgbClr val="1A0C28"/>
                </a:solidFill>
                <a:latin typeface="Times New Roman"/>
                <a:cs typeface="Times New Roman"/>
              </a:rPr>
              <a:t>1</a:t>
            </a:r>
            <a:r>
              <a:rPr sz="545" spc="-3" dirty="0">
                <a:solidFill>
                  <a:srgbClr val="696267"/>
                </a:solidFill>
                <a:latin typeface="Times New Roman"/>
                <a:cs typeface="Times New Roman"/>
              </a:rPr>
              <a:t>.</a:t>
            </a:r>
            <a:r>
              <a:rPr sz="545" spc="-51" dirty="0">
                <a:solidFill>
                  <a:srgbClr val="2A212F"/>
                </a:solidFill>
                <a:latin typeface="Times New Roman"/>
                <a:cs typeface="Times New Roman"/>
              </a:rPr>
              <a:t>5</a:t>
            </a:r>
            <a:r>
              <a:rPr sz="545" spc="58" dirty="0">
                <a:solidFill>
                  <a:srgbClr val="483D4B"/>
                </a:solidFill>
                <a:latin typeface="Times New Roman"/>
                <a:cs typeface="Times New Roman"/>
              </a:rPr>
              <a:t>/</a:t>
            </a:r>
            <a:r>
              <a:rPr sz="545" spc="95" dirty="0">
                <a:solidFill>
                  <a:srgbClr val="483D4B"/>
                </a:solidFill>
                <a:latin typeface="Times New Roman"/>
                <a:cs typeface="Times New Roman"/>
              </a:rPr>
              <a:t>3</a:t>
            </a:r>
            <a:r>
              <a:rPr sz="545" spc="85" dirty="0">
                <a:latin typeface="Times New Roman"/>
                <a:cs typeface="Times New Roman"/>
              </a:rPr>
              <a:t>-</a:t>
            </a:r>
            <a:r>
              <a:rPr sz="545" spc="37" dirty="0">
                <a:solidFill>
                  <a:srgbClr val="1A0C28"/>
                </a:solidFill>
                <a:latin typeface="Times New Roman"/>
                <a:cs typeface="Times New Roman"/>
              </a:rPr>
              <a:t>1</a:t>
            </a:r>
            <a:r>
              <a:rPr sz="545" spc="48" dirty="0">
                <a:solidFill>
                  <a:srgbClr val="1A0C28"/>
                </a:solidFill>
                <a:latin typeface="Times New Roman"/>
                <a:cs typeface="Times New Roman"/>
              </a:rPr>
              <a:t>65</a:t>
            </a:r>
            <a:r>
              <a:rPr sz="545" spc="24" dirty="0">
                <a:solidFill>
                  <a:srgbClr val="1A0C28"/>
                </a:solidFill>
                <a:latin typeface="Times New Roman"/>
                <a:cs typeface="Times New Roman"/>
              </a:rPr>
              <a:t> </a:t>
            </a:r>
            <a:r>
              <a:rPr sz="545" spc="37" dirty="0">
                <a:solidFill>
                  <a:srgbClr val="2A212F"/>
                </a:solidFill>
                <a:latin typeface="Times New Roman"/>
                <a:cs typeface="Times New Roman"/>
              </a:rPr>
              <a:t>1.5</a:t>
            </a:r>
            <a:r>
              <a:rPr sz="545" dirty="0">
                <a:solidFill>
                  <a:srgbClr val="2A212F"/>
                </a:solidFill>
                <a:latin typeface="Times New Roman"/>
                <a:cs typeface="Times New Roman"/>
              </a:rPr>
              <a:t>	</a:t>
            </a:r>
            <a:r>
              <a:rPr sz="545" spc="130" dirty="0">
                <a:solidFill>
                  <a:srgbClr val="446080"/>
                </a:solidFill>
                <a:latin typeface="Times New Roman"/>
                <a:cs typeface="Times New Roman"/>
              </a:rPr>
              <a:t>f</a:t>
            </a:r>
            <a:r>
              <a:rPr sz="545" spc="-20" dirty="0">
                <a:solidFill>
                  <a:srgbClr val="808082"/>
                </a:solidFill>
                <a:latin typeface="Times New Roman"/>
                <a:cs typeface="Times New Roman"/>
              </a:rPr>
              <a:t>l</a:t>
            </a:r>
            <a:r>
              <a:rPr sz="545" spc="37" dirty="0">
                <a:solidFill>
                  <a:srgbClr val="544F59"/>
                </a:solidFill>
                <a:latin typeface="Times New Roman"/>
                <a:cs typeface="Times New Roman"/>
              </a:rPr>
              <a:t>a</a:t>
            </a:r>
            <a:r>
              <a:rPr sz="545" spc="24" dirty="0">
                <a:solidFill>
                  <a:srgbClr val="544F59"/>
                </a:solidFill>
                <a:latin typeface="Times New Roman"/>
                <a:cs typeface="Times New Roman"/>
              </a:rPr>
              <a:t>n</a:t>
            </a:r>
            <a:r>
              <a:rPr sz="545" spc="41" dirty="0">
                <a:solidFill>
                  <a:srgbClr val="3D2350"/>
                </a:solidFill>
                <a:latin typeface="Times New Roman"/>
                <a:cs typeface="Times New Roman"/>
              </a:rPr>
              <a:t>g</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spc="-37" dirty="0">
                <a:solidFill>
                  <a:srgbClr val="544F59"/>
                </a:solidFill>
                <a:latin typeface="Times New Roman"/>
                <a:cs typeface="Times New Roman"/>
              </a:rPr>
              <a:t>S</a:t>
            </a:r>
            <a:r>
              <a:rPr sz="545" spc="-20" dirty="0">
                <a:solidFill>
                  <a:srgbClr val="808082"/>
                </a:solidFill>
                <a:latin typeface="Times New Roman"/>
                <a:cs typeface="Times New Roman"/>
              </a:rPr>
              <a:t>i</a:t>
            </a:r>
            <a:r>
              <a:rPr sz="545" spc="20" dirty="0">
                <a:solidFill>
                  <a:srgbClr val="2A212F"/>
                </a:solidFill>
                <a:latin typeface="Times New Roman"/>
                <a:cs typeface="Times New Roman"/>
              </a:rPr>
              <a:t>z</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dirty="0">
                <a:solidFill>
                  <a:srgbClr val="696267"/>
                </a:solidFill>
                <a:latin typeface="Times New Roman"/>
                <a:cs typeface="Times New Roman"/>
              </a:rPr>
              <a:t>(in)</a:t>
            </a:r>
            <a:endParaRPr sz="545">
              <a:latin typeface="Times New Roman"/>
              <a:cs typeface="Times New Roman"/>
            </a:endParaRPr>
          </a:p>
          <a:p>
            <a:pPr marL="1534783">
              <a:spcBef>
                <a:spcPts val="290"/>
              </a:spcBef>
              <a:tabLst>
                <a:tab pos="1946512" algn="l"/>
              </a:tabLst>
            </a:pPr>
            <a:r>
              <a:rPr sz="545" b="1" spc="-14" dirty="0">
                <a:solidFill>
                  <a:srgbClr val="2A212F"/>
                </a:solidFill>
                <a:latin typeface="Times New Roman"/>
                <a:cs typeface="Times New Roman"/>
              </a:rPr>
              <a:t>3	</a:t>
            </a:r>
            <a:r>
              <a:rPr sz="545" b="1" spc="-27" dirty="0">
                <a:solidFill>
                  <a:srgbClr val="696267"/>
                </a:solidFill>
                <a:latin typeface="Times New Roman"/>
                <a:cs typeface="Times New Roman"/>
              </a:rPr>
              <a:t>M</a:t>
            </a:r>
            <a:r>
              <a:rPr sz="545" b="1" spc="-14" dirty="0">
                <a:solidFill>
                  <a:srgbClr val="481160"/>
                </a:solidFill>
                <a:latin typeface="Times New Roman"/>
                <a:cs typeface="Times New Roman"/>
              </a:rPr>
              <a:t>i</a:t>
            </a:r>
            <a:r>
              <a:rPr sz="545" b="1" dirty="0">
                <a:solidFill>
                  <a:srgbClr val="481160"/>
                </a:solidFill>
                <a:latin typeface="Times New Roman"/>
                <a:cs typeface="Times New Roman"/>
              </a:rPr>
              <a:t>n</a:t>
            </a:r>
            <a:r>
              <a:rPr sz="545" b="1" spc="-3" dirty="0">
                <a:solidFill>
                  <a:srgbClr val="2B4693"/>
                </a:solidFill>
                <a:latin typeface="Times New Roman"/>
                <a:cs typeface="Times New Roman"/>
              </a:rPr>
              <a:t>.</a:t>
            </a:r>
            <a:r>
              <a:rPr sz="545" b="1" spc="-48" dirty="0">
                <a:solidFill>
                  <a:srgbClr val="2B4693"/>
                </a:solidFill>
                <a:latin typeface="Times New Roman"/>
                <a:cs typeface="Times New Roman"/>
              </a:rPr>
              <a:t> </a:t>
            </a:r>
            <a:r>
              <a:rPr sz="545" b="1" spc="10" dirty="0">
                <a:solidFill>
                  <a:srgbClr val="544F59"/>
                </a:solidFill>
                <a:latin typeface="Times New Roman"/>
                <a:cs typeface="Times New Roman"/>
              </a:rPr>
              <a:t>Su</a:t>
            </a:r>
            <a:r>
              <a:rPr sz="545" b="1" spc="-68" dirty="0">
                <a:solidFill>
                  <a:srgbClr val="544F59"/>
                </a:solidFill>
                <a:latin typeface="Times New Roman"/>
                <a:cs typeface="Times New Roman"/>
              </a:rPr>
              <a:t>c</a:t>
            </a:r>
            <a:r>
              <a:rPr sz="545" b="1" spc="20" dirty="0">
                <a:solidFill>
                  <a:srgbClr val="544F59"/>
                </a:solidFill>
                <a:latin typeface="Times New Roman"/>
                <a:cs typeface="Times New Roman"/>
              </a:rPr>
              <a:t>tion</a:t>
            </a:r>
            <a:r>
              <a:rPr sz="545" b="1" spc="-14" dirty="0">
                <a:solidFill>
                  <a:srgbClr val="544F59"/>
                </a:solidFill>
                <a:latin typeface="Times New Roman"/>
                <a:cs typeface="Times New Roman"/>
              </a:rPr>
              <a:t> </a:t>
            </a:r>
            <a:r>
              <a:rPr sz="545" b="1" spc="-68" dirty="0">
                <a:solidFill>
                  <a:srgbClr val="3D2350"/>
                </a:solidFill>
                <a:latin typeface="Times New Roman"/>
                <a:cs typeface="Times New Roman"/>
              </a:rPr>
              <a:t>P</a:t>
            </a:r>
            <a:r>
              <a:rPr sz="545" b="1" spc="-68" dirty="0">
                <a:solidFill>
                  <a:srgbClr val="446080"/>
                </a:solidFill>
                <a:latin typeface="Times New Roman"/>
                <a:cs typeface="Times New Roman"/>
              </a:rPr>
              <a:t>r</a:t>
            </a:r>
            <a:r>
              <a:rPr sz="545" b="1" spc="41" dirty="0">
                <a:solidFill>
                  <a:srgbClr val="483D4B"/>
                </a:solidFill>
                <a:latin typeface="Times New Roman"/>
                <a:cs typeface="Times New Roman"/>
              </a:rPr>
              <a:t>es</a:t>
            </a:r>
            <a:r>
              <a:rPr sz="545" b="1" spc="3" dirty="0">
                <a:solidFill>
                  <a:srgbClr val="483D4B"/>
                </a:solidFill>
                <a:latin typeface="Times New Roman"/>
                <a:cs typeface="Times New Roman"/>
              </a:rPr>
              <a:t>s</a:t>
            </a:r>
            <a:r>
              <a:rPr sz="545" b="1" spc="-34" dirty="0">
                <a:solidFill>
                  <a:srgbClr val="696267"/>
                </a:solidFill>
                <a:latin typeface="Times New Roman"/>
                <a:cs typeface="Times New Roman"/>
              </a:rPr>
              <a:t>u</a:t>
            </a:r>
            <a:r>
              <a:rPr sz="545" b="1" spc="-20" dirty="0">
                <a:solidFill>
                  <a:srgbClr val="3D2350"/>
                </a:solidFill>
                <a:latin typeface="Times New Roman"/>
                <a:cs typeface="Times New Roman"/>
              </a:rPr>
              <a:t>r</a:t>
            </a:r>
            <a:r>
              <a:rPr sz="545" b="1" spc="65" dirty="0">
                <a:solidFill>
                  <a:srgbClr val="544F59"/>
                </a:solidFill>
                <a:latin typeface="Times New Roman"/>
                <a:cs typeface="Times New Roman"/>
              </a:rPr>
              <a:t>e</a:t>
            </a:r>
            <a:endParaRPr sz="545">
              <a:latin typeface="Times New Roman"/>
              <a:cs typeface="Times New Roman"/>
            </a:endParaRPr>
          </a:p>
          <a:p>
            <a:pPr marL="1529155">
              <a:spcBef>
                <a:spcPts val="382"/>
              </a:spcBef>
              <a:tabLst>
                <a:tab pos="1946512" algn="l"/>
              </a:tabLst>
            </a:pPr>
            <a:r>
              <a:rPr sz="545" spc="37" dirty="0">
                <a:solidFill>
                  <a:srgbClr val="2A212F"/>
                </a:solidFill>
                <a:latin typeface="Times New Roman"/>
                <a:cs typeface="Times New Roman"/>
              </a:rPr>
              <a:t>1</a:t>
            </a:r>
            <a:r>
              <a:rPr sz="545" spc="48" dirty="0">
                <a:solidFill>
                  <a:srgbClr val="2A212F"/>
                </a:solidFill>
                <a:latin typeface="Times New Roman"/>
                <a:cs typeface="Times New Roman"/>
              </a:rPr>
              <a:t>65</a:t>
            </a:r>
            <a:r>
              <a:rPr sz="545" dirty="0">
                <a:solidFill>
                  <a:srgbClr val="2A212F"/>
                </a:solidFill>
                <a:latin typeface="Times New Roman"/>
                <a:cs typeface="Times New Roman"/>
              </a:rPr>
              <a:t>	</a:t>
            </a:r>
            <a:r>
              <a:rPr sz="545" spc="7" dirty="0">
                <a:solidFill>
                  <a:srgbClr val="544F59"/>
                </a:solidFill>
                <a:latin typeface="Times New Roman"/>
                <a:cs typeface="Times New Roman"/>
              </a:rPr>
              <a:t>M</a:t>
            </a:r>
            <a:r>
              <a:rPr sz="545" spc="-24" dirty="0">
                <a:solidFill>
                  <a:srgbClr val="2A212F"/>
                </a:solidFill>
                <a:latin typeface="Times New Roman"/>
                <a:cs typeface="Times New Roman"/>
              </a:rPr>
              <a:t>a</a:t>
            </a:r>
            <a:r>
              <a:rPr sz="545" spc="41" dirty="0">
                <a:solidFill>
                  <a:srgbClr val="544F59"/>
                </a:solidFill>
                <a:latin typeface="Times New Roman"/>
                <a:cs typeface="Times New Roman"/>
              </a:rPr>
              <a:t>x</a:t>
            </a:r>
            <a:r>
              <a:rPr sz="545" spc="68" dirty="0">
                <a:solidFill>
                  <a:srgbClr val="2F0F3F"/>
                </a:solidFill>
                <a:latin typeface="Times New Roman"/>
                <a:cs typeface="Times New Roman"/>
              </a:rPr>
              <a:t>.</a:t>
            </a:r>
            <a:r>
              <a:rPr sz="545" spc="-75" dirty="0">
                <a:solidFill>
                  <a:srgbClr val="2F0F3F"/>
                </a:solidFill>
                <a:latin typeface="Times New Roman"/>
                <a:cs typeface="Times New Roman"/>
              </a:rPr>
              <a:t> </a:t>
            </a:r>
            <a:r>
              <a:rPr sz="545" spc="-37" dirty="0">
                <a:solidFill>
                  <a:srgbClr val="3F446D"/>
                </a:solidFill>
                <a:latin typeface="Times New Roman"/>
                <a:cs typeface="Times New Roman"/>
              </a:rPr>
              <a:t>H</a:t>
            </a:r>
            <a:r>
              <a:rPr sz="545" spc="-20" dirty="0">
                <a:solidFill>
                  <a:srgbClr val="483D4B"/>
                </a:solidFill>
                <a:latin typeface="Times New Roman"/>
                <a:cs typeface="Times New Roman"/>
              </a:rPr>
              <a:t>e</a:t>
            </a:r>
            <a:r>
              <a:rPr sz="545" spc="-95" dirty="0">
                <a:latin typeface="Times New Roman"/>
                <a:cs typeface="Times New Roman"/>
              </a:rPr>
              <a:t>.</a:t>
            </a:r>
            <a:r>
              <a:rPr sz="545" spc="20" dirty="0">
                <a:solidFill>
                  <a:srgbClr val="2A212F"/>
                </a:solidFill>
                <a:latin typeface="Times New Roman"/>
                <a:cs typeface="Times New Roman"/>
              </a:rPr>
              <a:t>a</a:t>
            </a:r>
            <a:r>
              <a:rPr sz="545" spc="7" dirty="0">
                <a:solidFill>
                  <a:srgbClr val="3D2350"/>
                </a:solidFill>
                <a:latin typeface="Times New Roman"/>
                <a:cs typeface="Times New Roman"/>
              </a:rPr>
              <a:t>d</a:t>
            </a:r>
            <a:endParaRPr sz="545">
              <a:latin typeface="Times New Roman"/>
              <a:cs typeface="Times New Roman"/>
            </a:endParaRPr>
          </a:p>
        </p:txBody>
      </p:sp>
      <p:graphicFrame>
        <p:nvGraphicFramePr>
          <p:cNvPr id="6" name="object 6"/>
          <p:cNvGraphicFramePr>
            <a:graphicFrameLocks noGrp="1"/>
          </p:cNvGraphicFramePr>
          <p:nvPr/>
        </p:nvGraphicFramePr>
        <p:xfrm>
          <a:off x="4164069" y="2072899"/>
          <a:ext cx="3956902" cy="3869778"/>
        </p:xfrm>
        <a:graphic>
          <a:graphicData uri="http://schemas.openxmlformats.org/drawingml/2006/table">
            <a:tbl>
              <a:tblPr firstRow="1" bandRow="1">
                <a:tableStyleId>{2D5ABB26-0587-4C30-8999-92F81FD0307C}</a:tableStyleId>
              </a:tblPr>
              <a:tblGrid>
                <a:gridCol w="835763">
                  <a:extLst>
                    <a:ext uri="{9D8B030D-6E8A-4147-A177-3AD203B41FA5}">
                      <a16:colId xmlns:a16="http://schemas.microsoft.com/office/drawing/2014/main" val="20000"/>
                    </a:ext>
                  </a:extLst>
                </a:gridCol>
                <a:gridCol w="454304">
                  <a:extLst>
                    <a:ext uri="{9D8B030D-6E8A-4147-A177-3AD203B41FA5}">
                      <a16:colId xmlns:a16="http://schemas.microsoft.com/office/drawing/2014/main" val="20001"/>
                    </a:ext>
                  </a:extLst>
                </a:gridCol>
                <a:gridCol w="780514">
                  <a:extLst>
                    <a:ext uri="{9D8B030D-6E8A-4147-A177-3AD203B41FA5}">
                      <a16:colId xmlns:a16="http://schemas.microsoft.com/office/drawing/2014/main" val="20002"/>
                    </a:ext>
                  </a:extLst>
                </a:gridCol>
                <a:gridCol w="283550">
                  <a:extLst>
                    <a:ext uri="{9D8B030D-6E8A-4147-A177-3AD203B41FA5}">
                      <a16:colId xmlns:a16="http://schemas.microsoft.com/office/drawing/2014/main" val="20003"/>
                    </a:ext>
                  </a:extLst>
                </a:gridCol>
                <a:gridCol w="494483">
                  <a:extLst>
                    <a:ext uri="{9D8B030D-6E8A-4147-A177-3AD203B41FA5}">
                      <a16:colId xmlns:a16="http://schemas.microsoft.com/office/drawing/2014/main" val="20004"/>
                    </a:ext>
                  </a:extLst>
                </a:gridCol>
                <a:gridCol w="317558">
                  <a:extLst>
                    <a:ext uri="{9D8B030D-6E8A-4147-A177-3AD203B41FA5}">
                      <a16:colId xmlns:a16="http://schemas.microsoft.com/office/drawing/2014/main" val="20005"/>
                    </a:ext>
                  </a:extLst>
                </a:gridCol>
                <a:gridCol w="402004">
                  <a:extLst>
                    <a:ext uri="{9D8B030D-6E8A-4147-A177-3AD203B41FA5}">
                      <a16:colId xmlns:a16="http://schemas.microsoft.com/office/drawing/2014/main" val="20006"/>
                    </a:ext>
                  </a:extLst>
                </a:gridCol>
                <a:gridCol w="388726">
                  <a:extLst>
                    <a:ext uri="{9D8B030D-6E8A-4147-A177-3AD203B41FA5}">
                      <a16:colId xmlns:a16="http://schemas.microsoft.com/office/drawing/2014/main" val="20007"/>
                    </a:ext>
                  </a:extLst>
                </a:gridCol>
              </a:tblGrid>
              <a:tr h="93254">
                <a:tc>
                  <a:txBody>
                    <a:bodyPr/>
                    <a:lstStyle/>
                    <a:p>
                      <a:pPr marL="1270">
                        <a:lnSpc>
                          <a:spcPct val="100000"/>
                        </a:lnSpc>
                      </a:pPr>
                      <a:r>
                        <a:rPr sz="500" dirty="0">
                          <a:solidFill>
                            <a:srgbClr val="EDF4EB"/>
                          </a:solidFill>
                          <a:latin typeface="Times New Roman"/>
                          <a:cs typeface="Times New Roman"/>
                        </a:rPr>
                        <a:t>Wilo-Stratos</a:t>
                      </a:r>
                      <a:r>
                        <a:rPr sz="500" spc="45" dirty="0">
                          <a:solidFill>
                            <a:srgbClr val="EDF4EB"/>
                          </a:solidFill>
                          <a:latin typeface="Times New Roman"/>
                          <a:cs typeface="Times New Roman"/>
                        </a:rPr>
                        <a:t> </a:t>
                      </a:r>
                      <a:r>
                        <a:rPr sz="500" dirty="0">
                          <a:solidFill>
                            <a:srgbClr val="EDF4EB"/>
                          </a:solidFill>
                          <a:latin typeface="Times New Roman"/>
                          <a:cs typeface="Times New Roman"/>
                        </a:rPr>
                        <a:t>GIGA</a:t>
                      </a:r>
                      <a:endParaRPr sz="500">
                        <a:latin typeface="Times New Roman"/>
                        <a:cs typeface="Times New Roman"/>
                      </a:endParaRPr>
                    </a:p>
                  </a:txBody>
                  <a:tcPr marL="0" marR="0" marT="0" marB="0">
                    <a:solidFill>
                      <a:srgbClr val="67A390"/>
                    </a:solidFill>
                  </a:tcPr>
                </a:tc>
                <a:tc gridSpan="7">
                  <a:txBody>
                    <a:bodyPr/>
                    <a:lstStyle/>
                    <a:p>
                      <a:endParaRPr sz="5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3751">
                <a:tc>
                  <a:txBody>
                    <a:bodyPr/>
                    <a:lstStyle/>
                    <a:p>
                      <a:pPr marL="1270">
                        <a:lnSpc>
                          <a:spcPct val="100000"/>
                        </a:lnSpc>
                      </a:pPr>
                      <a:r>
                        <a:rPr sz="400" b="1" dirty="0">
                          <a:solidFill>
                            <a:srgbClr val="483D4B"/>
                          </a:solidFill>
                          <a:latin typeface="Arial"/>
                          <a:cs typeface="Arial"/>
                        </a:rPr>
                        <a:t>Mo</a:t>
                      </a:r>
                      <a:r>
                        <a:rPr sz="400" b="1" spc="-70" dirty="0">
                          <a:solidFill>
                            <a:srgbClr val="483D4B"/>
                          </a:solidFill>
                          <a:latin typeface="Arial"/>
                          <a:cs typeface="Arial"/>
                        </a:rPr>
                        <a:t>d</a:t>
                      </a:r>
                      <a:r>
                        <a:rPr sz="400" b="1" dirty="0">
                          <a:solidFill>
                            <a:srgbClr val="2F0F3F"/>
                          </a:solidFill>
                          <a:latin typeface="Arial"/>
                          <a:cs typeface="Arial"/>
                        </a:rPr>
                        <a:t>el</a:t>
                      </a:r>
                      <a:endParaRPr sz="400">
                        <a:latin typeface="Arial"/>
                        <a:cs typeface="Arial"/>
                      </a:endParaRPr>
                    </a:p>
                  </a:txBody>
                  <a:tcPr marL="0" marR="0" marT="0" marB="0"/>
                </a:tc>
                <a:tc>
                  <a:txBody>
                    <a:bodyPr/>
                    <a:lstStyle/>
                    <a:p>
                      <a:pPr marL="200660">
                        <a:lnSpc>
                          <a:spcPct val="100000"/>
                        </a:lnSpc>
                      </a:pPr>
                      <a:r>
                        <a:rPr sz="400" b="1" dirty="0">
                          <a:solidFill>
                            <a:srgbClr val="696267"/>
                          </a:solidFill>
                          <a:latin typeface="Arial"/>
                          <a:cs typeface="Arial"/>
                        </a:rPr>
                        <a:t>V</a:t>
                      </a:r>
                      <a:r>
                        <a:rPr sz="400" b="1" spc="-5" dirty="0">
                          <a:solidFill>
                            <a:srgbClr val="696267"/>
                          </a:solidFill>
                          <a:latin typeface="Arial"/>
                          <a:cs typeface="Arial"/>
                        </a:rPr>
                        <a:t>o</a:t>
                      </a:r>
                      <a:r>
                        <a:rPr sz="400" b="1" spc="-70" dirty="0">
                          <a:solidFill>
                            <a:srgbClr val="721A62"/>
                          </a:solidFill>
                          <a:latin typeface="Arial"/>
                          <a:cs typeface="Arial"/>
                        </a:rPr>
                        <a:t>l</a:t>
                      </a:r>
                      <a:r>
                        <a:rPr sz="400" b="1" spc="-25" dirty="0">
                          <a:solidFill>
                            <a:srgbClr val="3D2350"/>
                          </a:solidFill>
                          <a:latin typeface="Arial"/>
                          <a:cs typeface="Arial"/>
                        </a:rPr>
                        <a:t>u</a:t>
                      </a:r>
                      <a:r>
                        <a:rPr sz="400" b="1" spc="-20" dirty="0">
                          <a:solidFill>
                            <a:srgbClr val="4F2A38"/>
                          </a:solidFill>
                          <a:latin typeface="Arial"/>
                          <a:cs typeface="Arial"/>
                        </a:rPr>
                        <a:t>t</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635" algn="ctr">
                        <a:lnSpc>
                          <a:spcPct val="100000"/>
                        </a:lnSpc>
                      </a:pPr>
                      <a:r>
                        <a:rPr sz="400" b="1" spc="-90" dirty="0">
                          <a:solidFill>
                            <a:srgbClr val="544F59"/>
                          </a:solidFill>
                          <a:latin typeface="Arial"/>
                          <a:cs typeface="Arial"/>
                        </a:rPr>
                        <a:t>F</a:t>
                      </a:r>
                      <a:r>
                        <a:rPr sz="400" b="1" spc="-70" dirty="0">
                          <a:solidFill>
                            <a:srgbClr val="721A62"/>
                          </a:solidFill>
                          <a:latin typeface="Arial"/>
                          <a:cs typeface="Arial"/>
                        </a:rPr>
                        <a:t>l</a:t>
                      </a:r>
                      <a:r>
                        <a:rPr sz="400" b="1" spc="30" dirty="0">
                          <a:solidFill>
                            <a:srgbClr val="2A212F"/>
                          </a:solidFill>
                          <a:latin typeface="Arial"/>
                          <a:cs typeface="Arial"/>
                        </a:rPr>
                        <a:t>a</a:t>
                      </a:r>
                      <a:r>
                        <a:rPr sz="400" b="1" spc="-25" dirty="0">
                          <a:solidFill>
                            <a:srgbClr val="3D2350"/>
                          </a:solidFill>
                          <a:latin typeface="Arial"/>
                          <a:cs typeface="Arial"/>
                        </a:rPr>
                        <a:t>n</a:t>
                      </a:r>
                      <a:r>
                        <a:rPr sz="400" b="1" dirty="0">
                          <a:solidFill>
                            <a:srgbClr val="2A212F"/>
                          </a:solidFill>
                          <a:latin typeface="Arial"/>
                          <a:cs typeface="Arial"/>
                        </a:rPr>
                        <a:t>g</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125095">
                        <a:lnSpc>
                          <a:spcPct val="100000"/>
                        </a:lnSpc>
                      </a:pPr>
                      <a:r>
                        <a:rPr sz="400" b="1" spc="-145" dirty="0">
                          <a:solidFill>
                            <a:srgbClr val="483D4B"/>
                          </a:solidFill>
                          <a:latin typeface="Arial"/>
                          <a:cs typeface="Arial"/>
                        </a:rPr>
                        <a:t>P</a:t>
                      </a:r>
                      <a:r>
                        <a:rPr sz="400" b="1" dirty="0">
                          <a:solidFill>
                            <a:srgbClr val="483D4B"/>
                          </a:solidFill>
                          <a:latin typeface="Arial"/>
                          <a:cs typeface="Arial"/>
                        </a:rPr>
                        <a:t>o</a:t>
                      </a:r>
                      <a:r>
                        <a:rPr sz="400" b="1" spc="-20" dirty="0">
                          <a:solidFill>
                            <a:srgbClr val="483D4B"/>
                          </a:solidFill>
                          <a:latin typeface="Arial"/>
                          <a:cs typeface="Arial"/>
                        </a:rPr>
                        <a:t>w</a:t>
                      </a:r>
                      <a:r>
                        <a:rPr sz="400" b="1" spc="25" dirty="0">
                          <a:solidFill>
                            <a:srgbClr val="3D2350"/>
                          </a:solidFill>
                          <a:latin typeface="Arial"/>
                          <a:cs typeface="Arial"/>
                        </a:rPr>
                        <a:t>e</a:t>
                      </a:r>
                      <a:r>
                        <a:rPr sz="400" b="1" dirty="0">
                          <a:solidFill>
                            <a:srgbClr val="696267"/>
                          </a:solidFill>
                          <a:latin typeface="Arial"/>
                          <a:cs typeface="Arial"/>
                        </a:rPr>
                        <a:t>r</a:t>
                      </a:r>
                      <a:endParaRPr sz="400">
                        <a:latin typeface="Arial"/>
                        <a:cs typeface="Arial"/>
                      </a:endParaRPr>
                    </a:p>
                  </a:txBody>
                  <a:tcPr marL="0" marR="0" marT="0" marB="0"/>
                </a:tc>
                <a:tc>
                  <a:txBody>
                    <a:bodyPr/>
                    <a:lstStyle/>
                    <a:p>
                      <a:pPr marL="237490">
                        <a:lnSpc>
                          <a:spcPct val="100000"/>
                        </a:lnSpc>
                      </a:pPr>
                      <a:r>
                        <a:rPr sz="500" b="1" dirty="0">
                          <a:solidFill>
                            <a:srgbClr val="696267"/>
                          </a:solidFill>
                          <a:latin typeface="Times New Roman"/>
                          <a:cs typeface="Times New Roman"/>
                        </a:rPr>
                        <a:t>V</a:t>
                      </a:r>
                      <a:r>
                        <a:rPr sz="500" b="1" spc="-15" dirty="0">
                          <a:solidFill>
                            <a:srgbClr val="696267"/>
                          </a:solidFill>
                          <a:latin typeface="Times New Roman"/>
                          <a:cs typeface="Times New Roman"/>
                        </a:rPr>
                        <a:t>o</a:t>
                      </a:r>
                      <a:r>
                        <a:rPr sz="500" b="1" dirty="0">
                          <a:solidFill>
                            <a:srgbClr val="808082"/>
                          </a:solidFill>
                          <a:latin typeface="Times New Roman"/>
                          <a:cs typeface="Times New Roman"/>
                        </a:rPr>
                        <a:t>l</a:t>
                      </a:r>
                      <a:r>
                        <a:rPr sz="500" b="1" spc="-20" dirty="0">
                          <a:solidFill>
                            <a:srgbClr val="808082"/>
                          </a:solidFill>
                          <a:latin typeface="Times New Roman"/>
                          <a:cs typeface="Times New Roman"/>
                        </a:rPr>
                        <a:t>t</a:t>
                      </a:r>
                      <a:r>
                        <a:rPr sz="500" b="1" spc="25" dirty="0">
                          <a:solidFill>
                            <a:srgbClr val="3D2350"/>
                          </a:solidFill>
                          <a:latin typeface="Times New Roman"/>
                          <a:cs typeface="Times New Roman"/>
                        </a:rPr>
                        <a:t>a</a:t>
                      </a:r>
                      <a:r>
                        <a:rPr sz="500" b="1" dirty="0">
                          <a:solidFill>
                            <a:srgbClr val="483D4B"/>
                          </a:solidFill>
                          <a:latin typeface="Times New Roman"/>
                          <a:cs typeface="Times New Roman"/>
                        </a:rPr>
                        <a:t>ge</a:t>
                      </a:r>
                      <a:endParaRPr sz="500">
                        <a:latin typeface="Times New Roman"/>
                        <a:cs typeface="Times New Roman"/>
                      </a:endParaRPr>
                    </a:p>
                  </a:txBody>
                  <a:tcPr marL="0" marR="0" marT="0" marB="0"/>
                </a:tc>
                <a:tc>
                  <a:txBody>
                    <a:bodyPr/>
                    <a:lstStyle/>
                    <a:p>
                      <a:pPr marL="140970">
                        <a:lnSpc>
                          <a:spcPct val="100000"/>
                        </a:lnSpc>
                      </a:pPr>
                      <a:r>
                        <a:rPr sz="500" b="1" spc="5" dirty="0">
                          <a:solidFill>
                            <a:srgbClr val="2A212F"/>
                          </a:solidFill>
                          <a:latin typeface="Times New Roman"/>
                          <a:cs typeface="Times New Roman"/>
                        </a:rPr>
                        <a:t>S</a:t>
                      </a:r>
                      <a:r>
                        <a:rPr sz="500" b="1" spc="-5" dirty="0">
                          <a:solidFill>
                            <a:srgbClr val="2F2F74"/>
                          </a:solidFill>
                          <a:latin typeface="Times New Roman"/>
                          <a:cs typeface="Times New Roman"/>
                        </a:rPr>
                        <a:t>k</a:t>
                      </a:r>
                      <a:r>
                        <a:rPr sz="500" b="1" dirty="0">
                          <a:solidFill>
                            <a:srgbClr val="671336"/>
                          </a:solidFill>
                          <a:latin typeface="Times New Roman"/>
                          <a:cs typeface="Times New Roman"/>
                        </a:rPr>
                        <a:t>id</a:t>
                      </a:r>
                      <a:endParaRPr sz="500">
                        <a:latin typeface="Times New Roman"/>
                        <a:cs typeface="Times New Roman"/>
                      </a:endParaRPr>
                    </a:p>
                  </a:txBody>
                  <a:tcPr marL="0" marR="0" marT="0" marB="0"/>
                </a:tc>
                <a:tc>
                  <a:txBody>
                    <a:bodyPr/>
                    <a:lstStyle/>
                    <a:p>
                      <a:pPr marL="161925">
                        <a:lnSpc>
                          <a:spcPct val="100000"/>
                        </a:lnSpc>
                      </a:pPr>
                      <a:r>
                        <a:rPr sz="400" b="1" dirty="0">
                          <a:solidFill>
                            <a:srgbClr val="483D4B"/>
                          </a:solidFill>
                          <a:latin typeface="Arial"/>
                          <a:cs typeface="Arial"/>
                        </a:rPr>
                        <a:t>Ap</a:t>
                      </a:r>
                      <a:r>
                        <a:rPr sz="400" b="1" spc="65" dirty="0">
                          <a:solidFill>
                            <a:srgbClr val="483D4B"/>
                          </a:solidFill>
                          <a:latin typeface="Arial"/>
                          <a:cs typeface="Arial"/>
                        </a:rPr>
                        <a:t>p</a:t>
                      </a:r>
                      <a:r>
                        <a:rPr sz="400" b="1" dirty="0">
                          <a:solidFill>
                            <a:srgbClr val="696267"/>
                          </a:solidFill>
                          <a:latin typeface="Arial"/>
                          <a:cs typeface="Arial"/>
                        </a:rPr>
                        <a:t>ro</a:t>
                      </a:r>
                      <a:r>
                        <a:rPr sz="400" b="1" spc="-30" dirty="0">
                          <a:solidFill>
                            <a:srgbClr val="696267"/>
                          </a:solidFill>
                          <a:latin typeface="Arial"/>
                          <a:cs typeface="Arial"/>
                        </a:rPr>
                        <a:t>x</a:t>
                      </a:r>
                      <a:r>
                        <a:rPr sz="400" b="1" dirty="0">
                          <a:solidFill>
                            <a:srgbClr val="671336"/>
                          </a:solidFill>
                          <a:latin typeface="Arial"/>
                          <a:cs typeface="Arial"/>
                        </a:rPr>
                        <a:t>.</a:t>
                      </a:r>
                      <a:endParaRPr sz="400">
                        <a:latin typeface="Arial"/>
                        <a:cs typeface="Arial"/>
                      </a:endParaRPr>
                    </a:p>
                  </a:txBody>
                  <a:tcPr marL="0" marR="0" marT="0" marB="0"/>
                </a:tc>
                <a:tc>
                  <a:txBody>
                    <a:bodyPr/>
                    <a:lstStyle/>
                    <a:p>
                      <a:pPr marL="167640">
                        <a:lnSpc>
                          <a:spcPct val="100000"/>
                        </a:lnSpc>
                      </a:pPr>
                      <a:r>
                        <a:rPr sz="500" b="1" dirty="0">
                          <a:solidFill>
                            <a:srgbClr val="483D4B"/>
                          </a:solidFill>
                          <a:latin typeface="Times New Roman"/>
                          <a:cs typeface="Times New Roman"/>
                        </a:rPr>
                        <a:t>Art</a:t>
                      </a:r>
                      <a:r>
                        <a:rPr sz="500" b="1" spc="50" dirty="0">
                          <a:solidFill>
                            <a:srgbClr val="1C2389"/>
                          </a:solidFill>
                          <a:latin typeface="Times New Roman"/>
                          <a:cs typeface="Times New Roman"/>
                        </a:rPr>
                        <a:t>i</a:t>
                      </a:r>
                      <a:r>
                        <a:rPr sz="500" b="1" dirty="0">
                          <a:solidFill>
                            <a:srgbClr val="808082"/>
                          </a:solidFill>
                          <a:latin typeface="Times New Roman"/>
                          <a:cs typeface="Times New Roman"/>
                        </a:rPr>
                        <a:t>c</a:t>
                      </a:r>
                      <a:r>
                        <a:rPr sz="500" b="1" spc="-25" dirty="0">
                          <a:solidFill>
                            <a:srgbClr val="808082"/>
                          </a:solidFill>
                          <a:latin typeface="Times New Roman"/>
                          <a:cs typeface="Times New Roman"/>
                        </a:rPr>
                        <a:t>l</a:t>
                      </a:r>
                      <a:r>
                        <a:rPr sz="500" b="1" dirty="0">
                          <a:solidFill>
                            <a:srgbClr val="2A212F"/>
                          </a:solidFill>
                          <a:latin typeface="Times New Roman"/>
                          <a:cs typeface="Times New Roman"/>
                        </a:rPr>
                        <a:t>e</a:t>
                      </a:r>
                      <a:endParaRPr sz="500">
                        <a:latin typeface="Times New Roman"/>
                        <a:cs typeface="Times New Roman"/>
                      </a:endParaRPr>
                    </a:p>
                  </a:txBody>
                  <a:tcPr marL="0" marR="0" marT="0" marB="0"/>
                </a:tc>
                <a:extLst>
                  <a:ext uri="{0D108BD9-81ED-4DB2-BD59-A6C34878D82A}">
                    <a16:rowId xmlns:a16="http://schemas.microsoft.com/office/drawing/2014/main" val="10001"/>
                  </a:ext>
                </a:extLst>
              </a:tr>
              <a:tr h="176752">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pPr marL="10795" algn="ctr">
                        <a:lnSpc>
                          <a:spcPct val="100000"/>
                        </a:lnSpc>
                      </a:pPr>
                      <a:r>
                        <a:rPr sz="400" b="1" spc="-20" dirty="0">
                          <a:solidFill>
                            <a:srgbClr val="441328"/>
                          </a:solidFill>
                          <a:latin typeface="Arial"/>
                          <a:cs typeface="Arial"/>
                        </a:rPr>
                        <a:t>T</a:t>
                      </a:r>
                      <a:r>
                        <a:rPr sz="400" b="1" spc="-15" dirty="0">
                          <a:solidFill>
                            <a:srgbClr val="696267"/>
                          </a:solidFill>
                          <a:latin typeface="Arial"/>
                          <a:cs typeface="Arial"/>
                        </a:rPr>
                        <a:t>y</a:t>
                      </a:r>
                      <a:r>
                        <a:rPr sz="400" b="1" dirty="0">
                          <a:solidFill>
                            <a:srgbClr val="3D2350"/>
                          </a:solidFill>
                          <a:latin typeface="Arial"/>
                          <a:cs typeface="Arial"/>
                        </a:rPr>
                        <a:t>pe</a:t>
                      </a:r>
                      <a:endParaRPr sz="400">
                        <a:latin typeface="Arial"/>
                        <a:cs typeface="Arial"/>
                      </a:endParaRPr>
                    </a:p>
                  </a:txBody>
                  <a:tcPr marL="0" marR="0" marT="0" marB="0">
                    <a:lnB w="8384">
                      <a:solidFill>
                        <a:srgbClr val="808083"/>
                      </a:solidFill>
                      <a:prstDash val="solid"/>
                    </a:lnB>
                  </a:tcPr>
                </a:tc>
                <a:tc>
                  <a:txBody>
                    <a:bodyPr/>
                    <a:lstStyle/>
                    <a:p>
                      <a:pPr marL="158750">
                        <a:lnSpc>
                          <a:spcPct val="100000"/>
                        </a:lnSpc>
                      </a:pPr>
                      <a:r>
                        <a:rPr sz="500" spc="-60" dirty="0">
                          <a:solidFill>
                            <a:srgbClr val="808082"/>
                          </a:solidFill>
                          <a:latin typeface="Times New Roman"/>
                          <a:cs typeface="Times New Roman"/>
                        </a:rPr>
                        <a:t>(</a:t>
                      </a:r>
                      <a:r>
                        <a:rPr sz="500" spc="-15" dirty="0">
                          <a:solidFill>
                            <a:srgbClr val="696267"/>
                          </a:solidFill>
                          <a:latin typeface="Times New Roman"/>
                          <a:cs typeface="Times New Roman"/>
                        </a:rPr>
                        <a:t>H</a:t>
                      </a:r>
                      <a:r>
                        <a:rPr sz="500" spc="-35" dirty="0">
                          <a:solidFill>
                            <a:srgbClr val="483D4B"/>
                          </a:solidFill>
                          <a:latin typeface="Times New Roman"/>
                          <a:cs typeface="Times New Roman"/>
                        </a:rPr>
                        <a:t>P</a:t>
                      </a:r>
                      <a:r>
                        <a:rPr sz="500" dirty="0">
                          <a:solidFill>
                            <a:srgbClr val="808082"/>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43815">
                        <a:lnSpc>
                          <a:spcPct val="100000"/>
                        </a:lnSpc>
                      </a:pPr>
                      <a:r>
                        <a:rPr sz="500" spc="-2335" dirty="0">
                          <a:solidFill>
                            <a:srgbClr val="483D4B"/>
                          </a:solidFill>
                          <a:latin typeface="Times New Roman"/>
                          <a:cs typeface="Times New Roman"/>
                        </a:rPr>
                        <a:t>:</a:t>
                      </a:r>
                      <a:r>
                        <a:rPr sz="500" spc="-229" dirty="0">
                          <a:solidFill>
                            <a:srgbClr val="441328"/>
                          </a:solidFill>
                          <a:latin typeface="Times New Roman"/>
                          <a:cs typeface="Times New Roman"/>
                        </a:rPr>
                        <a:t>1</a:t>
                      </a:r>
                      <a:r>
                        <a:rPr sz="500" spc="-90" dirty="0">
                          <a:solidFill>
                            <a:srgbClr val="3D2350"/>
                          </a:solidFill>
                          <a:latin typeface="Times New Roman"/>
                          <a:cs typeface="Times New Roman"/>
                        </a:rPr>
                        <a:t>5</a:t>
                      </a:r>
                      <a:r>
                        <a:rPr sz="500" dirty="0">
                          <a:solidFill>
                            <a:srgbClr val="696267"/>
                          </a:solidFill>
                          <a:latin typeface="Times New Roman"/>
                          <a:cs typeface="Times New Roman"/>
                        </a:rPr>
                        <a:t>%</a:t>
                      </a:r>
                      <a:endParaRPr sz="500">
                        <a:latin typeface="Times New Roman"/>
                        <a:cs typeface="Times New Roman"/>
                      </a:endParaRPr>
                    </a:p>
                    <a:p>
                      <a:pPr marL="53340" algn="ctr">
                        <a:lnSpc>
                          <a:spcPct val="100000"/>
                        </a:lnSpc>
                        <a:spcBef>
                          <a:spcPts val="15"/>
                        </a:spcBef>
                      </a:pPr>
                      <a:r>
                        <a:rPr sz="500" spc="-105" dirty="0">
                          <a:solidFill>
                            <a:srgbClr val="808082"/>
                          </a:solidFill>
                          <a:latin typeface="Arial"/>
                          <a:cs typeface="Arial"/>
                        </a:rPr>
                        <a:t>(</a:t>
                      </a:r>
                      <a:r>
                        <a:rPr sz="500" spc="-15" dirty="0">
                          <a:solidFill>
                            <a:srgbClr val="696267"/>
                          </a:solidFill>
                          <a:latin typeface="Arial"/>
                          <a:cs typeface="Arial"/>
                        </a:rPr>
                        <a:t>v</a:t>
                      </a:r>
                      <a:r>
                        <a:rPr sz="500" dirty="0">
                          <a:solidFill>
                            <a:srgbClr val="753F64"/>
                          </a:solidFill>
                          <a:latin typeface="Arial"/>
                          <a:cs typeface="Arial"/>
                        </a:rPr>
                        <a:t>)</a:t>
                      </a:r>
                      <a:endParaRPr sz="500">
                        <a:latin typeface="Arial"/>
                        <a:cs typeface="Arial"/>
                      </a:endParaRPr>
                    </a:p>
                  </a:txBody>
                  <a:tcPr marL="0" marR="0" marT="0" marB="0">
                    <a:lnB w="8384">
                      <a:solidFill>
                        <a:srgbClr val="808083"/>
                      </a:solidFill>
                      <a:prstDash val="solid"/>
                    </a:lnB>
                  </a:tcPr>
                </a:tc>
                <a:tc>
                  <a:txBody>
                    <a:bodyPr/>
                    <a:lstStyle/>
                    <a:p>
                      <a:pPr marL="149225">
                        <a:lnSpc>
                          <a:spcPct val="100000"/>
                        </a:lnSpc>
                      </a:pPr>
                      <a:r>
                        <a:rPr sz="400" dirty="0">
                          <a:solidFill>
                            <a:srgbClr val="544F59"/>
                          </a:solidFill>
                          <a:latin typeface="Arial"/>
                          <a:cs typeface="Arial"/>
                        </a:rPr>
                        <a:t>Qty</a:t>
                      </a:r>
                      <a:endParaRPr sz="400">
                        <a:latin typeface="Arial"/>
                        <a:cs typeface="Arial"/>
                      </a:endParaRPr>
                    </a:p>
                  </a:txBody>
                  <a:tcPr marL="0" marR="0" marT="0" marB="0">
                    <a:lnB w="8384">
                      <a:solidFill>
                        <a:srgbClr val="808083"/>
                      </a:solidFill>
                      <a:prstDash val="solid"/>
                    </a:lnB>
                  </a:tcPr>
                </a:tc>
                <a:tc>
                  <a:txBody>
                    <a:bodyPr/>
                    <a:lstStyle/>
                    <a:p>
                      <a:pPr marL="178435">
                        <a:lnSpc>
                          <a:spcPct val="100000"/>
                        </a:lnSpc>
                      </a:pPr>
                      <a:r>
                        <a:rPr sz="400" b="1" dirty="0">
                          <a:solidFill>
                            <a:srgbClr val="544F59"/>
                          </a:solidFill>
                          <a:latin typeface="Times New Roman"/>
                          <a:cs typeface="Times New Roman"/>
                        </a:rPr>
                        <a:t>\</a:t>
                      </a:r>
                      <a:r>
                        <a:rPr sz="400" b="1" spc="-114" dirty="0">
                          <a:solidFill>
                            <a:srgbClr val="544F59"/>
                          </a:solidFill>
                          <a:latin typeface="Times New Roman"/>
                          <a:cs typeface="Times New Roman"/>
                        </a:rPr>
                        <a:t>'</a:t>
                      </a:r>
                      <a:r>
                        <a:rPr sz="400" b="1" dirty="0">
                          <a:solidFill>
                            <a:srgbClr val="544F59"/>
                          </a:solidFill>
                          <a:latin typeface="Times New Roman"/>
                          <a:cs typeface="Times New Roman"/>
                        </a:rPr>
                        <a:t>.</a:t>
                      </a:r>
                      <a:r>
                        <a:rPr sz="400" b="1" spc="-80" dirty="0">
                          <a:solidFill>
                            <a:srgbClr val="544F59"/>
                          </a:solidFill>
                          <a:latin typeface="Times New Roman"/>
                          <a:cs typeface="Times New Roman"/>
                        </a:rPr>
                        <a:t>'</a:t>
                      </a:r>
                      <a:r>
                        <a:rPr sz="400" b="1" spc="15" dirty="0">
                          <a:solidFill>
                            <a:srgbClr val="2A212F"/>
                          </a:solidFill>
                          <a:latin typeface="Times New Roman"/>
                          <a:cs typeface="Times New Roman"/>
                        </a:rPr>
                        <a:t>e</a:t>
                      </a:r>
                      <a:r>
                        <a:rPr sz="400" b="1" spc="50" dirty="0">
                          <a:solidFill>
                            <a:srgbClr val="1C2389"/>
                          </a:solidFill>
                          <a:latin typeface="Times New Roman"/>
                          <a:cs typeface="Times New Roman"/>
                        </a:rPr>
                        <a:t>i</a:t>
                      </a:r>
                      <a:r>
                        <a:rPr sz="400" b="1" spc="-35" dirty="0">
                          <a:solidFill>
                            <a:srgbClr val="483D4B"/>
                          </a:solidFill>
                          <a:latin typeface="Times New Roman"/>
                          <a:cs typeface="Times New Roman"/>
                        </a:rPr>
                        <a:t>g</a:t>
                      </a:r>
                      <a:r>
                        <a:rPr sz="400" b="1" dirty="0">
                          <a:solidFill>
                            <a:srgbClr val="696267"/>
                          </a:solidFill>
                          <a:latin typeface="Times New Roman"/>
                          <a:cs typeface="Times New Roman"/>
                        </a:rPr>
                        <a:t>ht</a:t>
                      </a:r>
                      <a:endParaRPr sz="400">
                        <a:latin typeface="Times New Roman"/>
                        <a:cs typeface="Times New Roman"/>
                      </a:endParaRPr>
                    </a:p>
                    <a:p>
                      <a:pPr marL="236854">
                        <a:lnSpc>
                          <a:spcPct val="100000"/>
                        </a:lnSpc>
                        <a:spcBef>
                          <a:spcPts val="95"/>
                        </a:spcBef>
                      </a:pPr>
                      <a:r>
                        <a:rPr sz="500" spc="-60" dirty="0">
                          <a:solidFill>
                            <a:srgbClr val="8C794D"/>
                          </a:solidFill>
                          <a:latin typeface="Times New Roman"/>
                          <a:cs typeface="Times New Roman"/>
                        </a:rPr>
                        <a:t>(</a:t>
                      </a:r>
                      <a:r>
                        <a:rPr sz="500" spc="40" dirty="0">
                          <a:solidFill>
                            <a:srgbClr val="721A62"/>
                          </a:solidFill>
                          <a:latin typeface="Times New Roman"/>
                          <a:cs typeface="Times New Roman"/>
                        </a:rPr>
                        <a:t>l</a:t>
                      </a:r>
                      <a:r>
                        <a:rPr sz="500" dirty="0">
                          <a:solidFill>
                            <a:srgbClr val="544F59"/>
                          </a:solidFill>
                          <a:latin typeface="Times New Roman"/>
                          <a:cs typeface="Times New Roman"/>
                        </a:rPr>
                        <a:t>b</a:t>
                      </a:r>
                      <a:r>
                        <a:rPr sz="500" spc="-15" dirty="0">
                          <a:solidFill>
                            <a:srgbClr val="544F59"/>
                          </a:solidFill>
                          <a:latin typeface="Times New Roman"/>
                          <a:cs typeface="Times New Roman"/>
                        </a:rPr>
                        <a:t>s</a:t>
                      </a:r>
                      <a:r>
                        <a:rPr sz="500" dirty="0">
                          <a:solidFill>
                            <a:srgbClr val="753F64"/>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133985">
                        <a:lnSpc>
                          <a:spcPct val="100000"/>
                        </a:lnSpc>
                      </a:pPr>
                      <a:r>
                        <a:rPr sz="400" b="1" dirty="0">
                          <a:solidFill>
                            <a:srgbClr val="696267"/>
                          </a:solidFill>
                          <a:latin typeface="Arial"/>
                          <a:cs typeface="Arial"/>
                        </a:rPr>
                        <a:t>N</a:t>
                      </a:r>
                      <a:r>
                        <a:rPr sz="400" b="1" spc="-90" dirty="0">
                          <a:solidFill>
                            <a:srgbClr val="696267"/>
                          </a:solidFill>
                          <a:latin typeface="Arial"/>
                          <a:cs typeface="Arial"/>
                        </a:rPr>
                        <a:t>u</a:t>
                      </a:r>
                      <a:r>
                        <a:rPr sz="400" b="1" spc="-90" dirty="0">
                          <a:solidFill>
                            <a:srgbClr val="6B4642"/>
                          </a:solidFill>
                          <a:latin typeface="Arial"/>
                          <a:cs typeface="Arial"/>
                        </a:rPr>
                        <a:t>m</a:t>
                      </a:r>
                      <a:r>
                        <a:rPr sz="400" b="1" spc="-75" dirty="0">
                          <a:solidFill>
                            <a:srgbClr val="3D2350"/>
                          </a:solidFill>
                          <a:latin typeface="Arial"/>
                          <a:cs typeface="Arial"/>
                        </a:rPr>
                        <a:t>b</a:t>
                      </a:r>
                      <a:r>
                        <a:rPr sz="400" b="1" spc="20" dirty="0">
                          <a:solidFill>
                            <a:srgbClr val="2A212F"/>
                          </a:solidFill>
                          <a:latin typeface="Arial"/>
                          <a:cs typeface="Arial"/>
                        </a:rPr>
                        <a:t>e</a:t>
                      </a:r>
                      <a:r>
                        <a:rPr sz="400" b="1" dirty="0">
                          <a:solidFill>
                            <a:srgbClr val="2F2F74"/>
                          </a:solidFill>
                          <a:latin typeface="Arial"/>
                          <a:cs typeface="Arial"/>
                        </a:rPr>
                        <a:t>r</a:t>
                      </a:r>
                      <a:endParaRPr sz="400">
                        <a:latin typeface="Arial"/>
                        <a:cs typeface="Arial"/>
                      </a:endParaRPr>
                    </a:p>
                  </a:txBody>
                  <a:tcPr marL="0" marR="0" marT="0" marB="0">
                    <a:lnB w="8384">
                      <a:solidFill>
                        <a:srgbClr val="808083"/>
                      </a:solidFill>
                      <a:prstDash val="solid"/>
                    </a:lnB>
                  </a:tcPr>
                </a:tc>
                <a:extLst>
                  <a:ext uri="{0D108BD9-81ED-4DB2-BD59-A6C34878D82A}">
                    <a16:rowId xmlns:a16="http://schemas.microsoft.com/office/drawing/2014/main" val="1000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-80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544F59"/>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244</a:t>
                      </a:r>
                      <a:r>
                        <a:rPr sz="600" spc="30" dirty="0">
                          <a:solidFill>
                            <a:srgbClr val="483D4B"/>
                          </a:solidFill>
                          <a:latin typeface="Times New Roman"/>
                          <a:cs typeface="Times New Roman"/>
                        </a:rPr>
                        <a:t>8</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696267"/>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20" dirty="0">
                          <a:solidFill>
                            <a:srgbClr val="483D4B"/>
                          </a:solidFill>
                          <a:latin typeface="Times New Roman"/>
                          <a:cs typeface="Times New Roman"/>
                        </a:rPr>
                        <a:t>4</a:t>
                      </a:r>
                      <a:r>
                        <a:rPr sz="500" dirty="0">
                          <a:solidFill>
                            <a:srgbClr val="2A212F"/>
                          </a:solidFill>
                          <a:latin typeface="Times New Roman"/>
                          <a:cs typeface="Times New Roman"/>
                        </a:rPr>
                        <a:t>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2A212F"/>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6"/>
                  </a:ext>
                </a:extLst>
              </a:tr>
              <a:tr h="13155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-45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1.2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83185" algn="ctr">
                        <a:lnSpc>
                          <a:spcPct val="100000"/>
                        </a:lnSpc>
                      </a:pP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-85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Arial"/>
                          <a:cs typeface="Arial"/>
                        </a:rPr>
                        <a:t>2.7</a:t>
                      </a:r>
                      <a:endParaRPr sz="600">
                        <a:latin typeface="Arial"/>
                        <a:cs typeface="Arial"/>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0"/>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2"/>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50" dirty="0">
                          <a:solidFill>
                            <a:srgbClr val="483D4B"/>
                          </a:solidFill>
                          <a:latin typeface="Times New Roman"/>
                          <a:cs typeface="Times New Roman"/>
                        </a:rPr>
                        <a:t>4</a:t>
                      </a:r>
                      <a:r>
                        <a:rPr sz="500" dirty="0">
                          <a:solidFill>
                            <a:srgbClr val="2A212F"/>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26060">
                        <a:lnSpc>
                          <a:spcPct val="100000"/>
                        </a:lnSpc>
                      </a:pPr>
                      <a:r>
                        <a:rPr sz="600" dirty="0">
                          <a:solidFill>
                            <a:srgbClr val="2A212F"/>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-26</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696267"/>
                          </a:solidFill>
                          <a:latin typeface="Times New Roman"/>
                          <a:cs typeface="Times New Roman"/>
                        </a:rPr>
                        <a:t>0</a:t>
                      </a:r>
                      <a:r>
                        <a:rPr sz="600" spc="-100" dirty="0">
                          <a:solidFill>
                            <a:srgbClr val="696267"/>
                          </a:solidFill>
                          <a:latin typeface="Times New Roman"/>
                          <a:cs typeface="Times New Roman"/>
                        </a:rPr>
                        <a:t>.</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30" dirty="0">
                          <a:solidFill>
                            <a:srgbClr val="1A0C28"/>
                          </a:solidFill>
                          <a:latin typeface="Times New Roman"/>
                          <a:cs typeface="Times New Roman"/>
                        </a:rPr>
                        <a:t>3</a:t>
                      </a:r>
                      <a:r>
                        <a:rPr sz="500" dirty="0">
                          <a:solidFill>
                            <a:srgbClr val="1A0C28"/>
                          </a:solidFill>
                          <a:latin typeface="Times New Roman"/>
                          <a:cs typeface="Times New Roman"/>
                        </a:rPr>
                        <a:t>9</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355" dirty="0">
                          <a:solidFill>
                            <a:srgbClr val="544F59"/>
                          </a:solidFill>
                          <a:latin typeface="Times New Roman"/>
                          <a:cs typeface="Times New Roman"/>
                        </a:rPr>
                        <a:t>1</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2</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7"/>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20" dirty="0">
                          <a:solidFill>
                            <a:srgbClr val="483D4B"/>
                          </a:solidFill>
                          <a:latin typeface="Times New Roman"/>
                          <a:cs typeface="Times New Roman"/>
                        </a:rPr>
                        <a:t>3</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spc="-35" dirty="0">
                          <a:solidFill>
                            <a:srgbClr val="1A0C28"/>
                          </a:solidFill>
                          <a:latin typeface="Times New Roman"/>
                          <a:cs typeface="Times New Roman"/>
                        </a:rPr>
                        <a:t>-</a:t>
                      </a:r>
                      <a:r>
                        <a:rPr sz="500" spc="-50" dirty="0">
                          <a:solidFill>
                            <a:srgbClr val="483D4B"/>
                          </a:solidFill>
                          <a:latin typeface="Times New Roman"/>
                          <a:cs typeface="Times New Roman"/>
                        </a:rPr>
                        <a:t>8</a:t>
                      </a:r>
                      <a:r>
                        <a:rPr sz="500" dirty="0">
                          <a:solidFill>
                            <a:srgbClr val="2A212F"/>
                          </a:solidFill>
                          <a:latin typeface="Times New Roman"/>
                          <a:cs typeface="Times New Roman"/>
                        </a:rPr>
                        <a:t>7</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a:t>
                      </a:r>
                      <a:r>
                        <a:rPr sz="500" spc="-80" dirty="0">
                          <a:solidFill>
                            <a:srgbClr val="1A0C28"/>
                          </a:solidFill>
                          <a:latin typeface="Times New Roman"/>
                          <a:cs typeface="Times New Roman"/>
                        </a:rPr>
                        <a:t>1</a:t>
                      </a:r>
                      <a:r>
                        <a:rPr sz="500" dirty="0">
                          <a:solidFill>
                            <a:srgbClr val="1A0C28"/>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10" dirty="0">
                          <a:solidFill>
                            <a:srgbClr val="544F59"/>
                          </a:solidFill>
                          <a:latin typeface="Times New Roman"/>
                          <a:cs typeface="Times New Roman"/>
                        </a:rPr>
                        <a:t>.</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0"/>
                  </a:ext>
                </a:extLst>
              </a:tr>
              <a:tr h="12583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110" dirty="0">
                          <a:solidFill>
                            <a:srgbClr val="2A212F"/>
                          </a:solidFill>
                          <a:latin typeface="Times New Roman"/>
                          <a:cs typeface="Times New Roman"/>
                        </a:rPr>
                        <a:t> </a:t>
                      </a:r>
                      <a:r>
                        <a:rPr sz="500" spc="-105"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10" dirty="0">
                          <a:solidFill>
                            <a:srgbClr val="3D2350"/>
                          </a:solidFill>
                          <a:latin typeface="Times New Roman"/>
                          <a:cs typeface="Times New Roman"/>
                        </a:rPr>
                        <a:t>5</a:t>
                      </a:r>
                      <a:r>
                        <a:rPr sz="600" spc="-195" dirty="0">
                          <a:solidFill>
                            <a:srgbClr val="696267"/>
                          </a:solidFill>
                          <a:latin typeface="Times New Roman"/>
                          <a:cs typeface="Times New Roman"/>
                        </a:rPr>
                        <a:t>.</a:t>
                      </a:r>
                      <a:r>
                        <a:rPr sz="600" dirty="0">
                          <a:solidFill>
                            <a:srgbClr val="696267"/>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-135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45" dirty="0">
                          <a:solidFill>
                            <a:srgbClr val="696267"/>
                          </a:solidFill>
                          <a:latin typeface="Times New Roman"/>
                          <a:cs typeface="Times New Roman"/>
                        </a:rPr>
                        <a:t>9</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3"/>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544F59"/>
                          </a:solidFill>
                          <a:latin typeface="Times New Roman"/>
                          <a:cs typeface="Times New Roman"/>
                        </a:rPr>
                        <a:t>48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544F59"/>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spc="-110" dirty="0">
                          <a:solidFill>
                            <a:srgbClr val="3D2350"/>
                          </a:solidFill>
                          <a:latin typeface="Times New Roman"/>
                          <a:cs typeface="Times New Roman"/>
                        </a:rPr>
                        <a:t>5</a:t>
                      </a:r>
                      <a:r>
                        <a:rPr sz="600" dirty="0">
                          <a:solidFill>
                            <a:srgbClr val="544F59"/>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9"/>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4150">
                        <a:lnSpc>
                          <a:spcPct val="100000"/>
                        </a:lnSpc>
                      </a:pPr>
                      <a:r>
                        <a:rPr sz="600" dirty="0">
                          <a:solidFill>
                            <a:srgbClr val="544F59"/>
                          </a:solidFill>
                          <a:latin typeface="Times New Roman"/>
                          <a:cs typeface="Times New Roman"/>
                        </a:rPr>
                        <a:t>9</a:t>
                      </a:r>
                      <a:r>
                        <a:rPr sz="600" spc="-25" dirty="0">
                          <a:solidFill>
                            <a:srgbClr val="544F59"/>
                          </a:solidFill>
                          <a:latin typeface="Times New Roman"/>
                          <a:cs typeface="Times New Roman"/>
                        </a:rPr>
                        <a:t>.</a:t>
                      </a:r>
                      <a:r>
                        <a:rPr sz="600" dirty="0">
                          <a:solidFill>
                            <a:srgbClr val="544F59"/>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483D4B"/>
                          </a:solidFill>
                          <a:latin typeface="Times New Roman"/>
                          <a:cs typeface="Times New Roman"/>
                        </a:rPr>
                        <a:t>8</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extLst>
                  <a:ext uri="{0D108BD9-81ED-4DB2-BD59-A6C34878D82A}">
                    <a16:rowId xmlns:a16="http://schemas.microsoft.com/office/drawing/2014/main" val="1003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516F-9A6C-468E-8A7F-BB37DA64016F}"/>
              </a:ext>
            </a:extLst>
          </p:cNvPr>
          <p:cNvSpPr>
            <a:spLocks noGrp="1"/>
          </p:cNvSpPr>
          <p:nvPr>
            <p:ph type="title"/>
          </p:nvPr>
        </p:nvSpPr>
        <p:spPr/>
        <p:txBody>
          <a:bodyPr/>
          <a:lstStyle/>
          <a:p>
            <a:pPr algn="ctr"/>
            <a:r>
              <a:rPr lang="en-US" b="1" i="1" dirty="0">
                <a:solidFill>
                  <a:schemeClr val="accent5">
                    <a:lumMod val="50000"/>
                  </a:schemeClr>
                </a:solidFill>
              </a:rPr>
              <a:t>WILO Engineering 101</a:t>
            </a:r>
          </a:p>
        </p:txBody>
      </p:sp>
      <p:pic>
        <p:nvPicPr>
          <p:cNvPr id="3" name="Picture 3">
            <a:hlinkClick r:id="rId2" action="ppaction://hlinkpres?slideindex=1&amp;slidetitle="/>
            <a:extLst>
              <a:ext uri="{FF2B5EF4-FFF2-40B4-BE49-F238E27FC236}">
                <a16:creationId xmlns:a16="http://schemas.microsoft.com/office/drawing/2014/main" id="{9581F446-3E76-4E9F-9D8B-3B725438E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5411" y="1676400"/>
            <a:ext cx="67044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B08A2FD-8204-4323-B05C-F34E04E764C3}"/>
              </a:ext>
            </a:extLst>
          </p:cNvPr>
          <p:cNvSpPr txBox="1"/>
          <p:nvPr/>
        </p:nvSpPr>
        <p:spPr>
          <a:xfrm>
            <a:off x="10056812" y="2895600"/>
            <a:ext cx="1282723" cy="258532"/>
          </a:xfrm>
          <a:prstGeom prst="rect">
            <a:avLst/>
          </a:prstGeom>
          <a:noFill/>
        </p:spPr>
        <p:txBody>
          <a:bodyPr wrap="none" rtlCol="0">
            <a:spAutoFit/>
          </a:bodyPr>
          <a:lstStyle/>
          <a:p>
            <a:pPr>
              <a:lnSpc>
                <a:spcPct val="90000"/>
              </a:lnSpc>
            </a:pPr>
            <a:r>
              <a:rPr lang="en-US" sz="1200" dirty="0"/>
              <a:t>Click on photo</a:t>
            </a:r>
          </a:p>
        </p:txBody>
      </p:sp>
    </p:spTree>
    <p:extLst>
      <p:ext uri="{BB962C8B-B14F-4D97-AF65-F5344CB8AC3E}">
        <p14:creationId xmlns:p14="http://schemas.microsoft.com/office/powerpoint/2010/main" val="52277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- 1</a:t>
            </a:r>
          </a:p>
        </p:txBody>
      </p:sp>
      <p:sp>
        <p:nvSpPr>
          <p:cNvPr id="4" name="Text Placeholder 3"/>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EFD1FFD-84A0-4871-AB68-D55249C2B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1"/>
            <a:ext cx="12188825" cy="6849918"/>
          </a:xfrm>
          <a:prstGeom prst="rect">
            <a:avLst/>
          </a:prstGeom>
        </p:spPr>
      </p:pic>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rEFERENCE</a:t>
            </a:r>
            <a:endParaRPr lang="en-US" dirty="0"/>
          </a:p>
        </p:txBody>
      </p:sp>
      <p:sp>
        <p:nvSpPr>
          <p:cNvPr id="4" name="Text Placeholder 3"/>
          <p:cNvSpPr>
            <a:spLocks noGrp="1"/>
          </p:cNvSpPr>
          <p:nvPr>
            <p:ph type="body" idx="1"/>
          </p:nvPr>
        </p:nvSpPr>
        <p:spPr>
          <a:xfrm>
            <a:off x="1065212" y="1424445"/>
            <a:ext cx="4709160" cy="838201"/>
          </a:xfrm>
        </p:spPr>
        <p:txBody>
          <a:bodyPr/>
          <a:lstStyle/>
          <a:p>
            <a:r>
              <a:rPr lang="en-US" dirty="0"/>
              <a:t>LANE AUTOMOTIVE</a:t>
            </a:r>
          </a:p>
        </p:txBody>
      </p:sp>
      <p:pic>
        <p:nvPicPr>
          <p:cNvPr id="3" name="Content Placeholder 2">
            <a:extLst>
              <a:ext uri="{FF2B5EF4-FFF2-40B4-BE49-F238E27FC236}">
                <a16:creationId xmlns:a16="http://schemas.microsoft.com/office/drawing/2014/main" id="{694C5BD1-75B7-425A-BE21-6B553B7E760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5172" y="2107541"/>
            <a:ext cx="3944938" cy="5259917"/>
          </a:xfrm>
        </p:spPr>
      </p:pic>
      <p:sp>
        <p:nvSpPr>
          <p:cNvPr id="9" name="Text Placeholder 8"/>
          <p:cNvSpPr>
            <a:spLocks noGrp="1"/>
          </p:cNvSpPr>
          <p:nvPr>
            <p:ph type="body" sz="quarter" idx="3"/>
          </p:nvPr>
        </p:nvSpPr>
        <p:spPr>
          <a:xfrm>
            <a:off x="6094412" y="1424445"/>
            <a:ext cx="4709160" cy="838201"/>
          </a:xfrm>
        </p:spPr>
        <p:txBody>
          <a:bodyPr/>
          <a:lstStyle/>
          <a:p>
            <a:r>
              <a:rPr lang="en-US" dirty="0" err="1"/>
              <a:t>UniversitY</a:t>
            </a:r>
            <a:r>
              <a:rPr lang="en-US" dirty="0"/>
              <a:t> OF MICHIGAN</a:t>
            </a:r>
          </a:p>
        </p:txBody>
      </p:sp>
      <p:pic>
        <p:nvPicPr>
          <p:cNvPr id="11" name="Content Placeholder 10">
            <a:extLst>
              <a:ext uri="{FF2B5EF4-FFF2-40B4-BE49-F238E27FC236}">
                <a16:creationId xmlns:a16="http://schemas.microsoft.com/office/drawing/2014/main" id="{54B46D2E-6509-4E39-9BCC-0FD8A08399BB}"/>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70612" y="2107541"/>
            <a:ext cx="3732473" cy="4975627"/>
          </a:xfrm>
          <a:prstGeom prst="rect">
            <a:avLst/>
          </a:prstGeom>
        </p:spPr>
      </p:pic>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AB16A1-EB6D-45AA-87A9-3F0877D4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7" y="0"/>
            <a:ext cx="3664155" cy="2748116"/>
          </a:xfrm>
          <a:prstGeom prst="rect">
            <a:avLst/>
          </a:prstGeom>
        </p:spPr>
      </p:pic>
      <p:pic>
        <p:nvPicPr>
          <p:cNvPr id="6" name="Picture 5">
            <a:extLst>
              <a:ext uri="{FF2B5EF4-FFF2-40B4-BE49-F238E27FC236}">
                <a16:creationId xmlns:a16="http://schemas.microsoft.com/office/drawing/2014/main" id="{44006B52-0505-4AF7-98B9-D6872C703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012" y="0"/>
            <a:ext cx="9144000" cy="6858000"/>
          </a:xfrm>
          <a:prstGeom prst="rect">
            <a:avLst/>
          </a:prstGeom>
        </p:spPr>
      </p:pic>
      <p:pic>
        <p:nvPicPr>
          <p:cNvPr id="8" name="Picture 7">
            <a:extLst>
              <a:ext uri="{FF2B5EF4-FFF2-40B4-BE49-F238E27FC236}">
                <a16:creationId xmlns:a16="http://schemas.microsoft.com/office/drawing/2014/main" id="{76E9690D-5454-4A7C-A9F6-C5633252D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 y="2748116"/>
            <a:ext cx="3661287" cy="4881716"/>
          </a:xfrm>
          <a:prstGeom prst="rect">
            <a:avLst/>
          </a:prstGeom>
        </p:spPr>
      </p:pic>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602273-D6D5-411D-906F-63EFF63E898E}"/>
              </a:ext>
            </a:extLst>
          </p:cNvPr>
          <p:cNvSpPr txBox="1"/>
          <p:nvPr/>
        </p:nvSpPr>
        <p:spPr>
          <a:xfrm>
            <a:off x="1370012" y="1066800"/>
            <a:ext cx="3347391" cy="757130"/>
          </a:xfrm>
          <a:prstGeom prst="rect">
            <a:avLst/>
          </a:prstGeom>
          <a:noFill/>
        </p:spPr>
        <p:txBody>
          <a:bodyPr wrap="none" rtlCol="0">
            <a:spAutoFit/>
          </a:bodyPr>
          <a:lstStyle/>
          <a:p>
            <a:pPr>
              <a:lnSpc>
                <a:spcPct val="90000"/>
              </a:lnSpc>
            </a:pPr>
            <a:r>
              <a:rPr lang="en-US" sz="2400" b="1" i="1" dirty="0"/>
              <a:t>GPM =    </a:t>
            </a:r>
            <a:r>
              <a:rPr lang="en-US" sz="2400" b="1" i="1" u="sng" dirty="0"/>
              <a:t>BTU’s             </a:t>
            </a:r>
          </a:p>
          <a:p>
            <a:pPr>
              <a:lnSpc>
                <a:spcPct val="90000"/>
              </a:lnSpc>
            </a:pPr>
            <a:r>
              <a:rPr lang="en-US" sz="2400" b="1" i="1" dirty="0"/>
              <a:t>               500 x Delta T</a:t>
            </a:r>
          </a:p>
        </p:txBody>
      </p:sp>
      <p:sp>
        <p:nvSpPr>
          <p:cNvPr id="3" name="TextBox 2">
            <a:extLst>
              <a:ext uri="{FF2B5EF4-FFF2-40B4-BE49-F238E27FC236}">
                <a16:creationId xmlns:a16="http://schemas.microsoft.com/office/drawing/2014/main" id="{698627B6-1DA8-4BF2-B369-AA22CC12484B}"/>
              </a:ext>
            </a:extLst>
          </p:cNvPr>
          <p:cNvSpPr txBox="1"/>
          <p:nvPr/>
        </p:nvSpPr>
        <p:spPr>
          <a:xfrm>
            <a:off x="4875212" y="3505200"/>
            <a:ext cx="4254691" cy="424732"/>
          </a:xfrm>
          <a:prstGeom prst="rect">
            <a:avLst/>
          </a:prstGeom>
          <a:noFill/>
        </p:spPr>
        <p:txBody>
          <a:bodyPr wrap="none" rtlCol="0">
            <a:spAutoFit/>
          </a:bodyPr>
          <a:lstStyle/>
          <a:p>
            <a:pPr>
              <a:lnSpc>
                <a:spcPct val="90000"/>
              </a:lnSpc>
            </a:pPr>
            <a:r>
              <a:rPr lang="en-US" sz="2400" b="1" i="1" dirty="0"/>
              <a:t>Delta psig x 2.31 = Feet TDH</a:t>
            </a:r>
          </a:p>
        </p:txBody>
      </p:sp>
      <p:sp>
        <p:nvSpPr>
          <p:cNvPr id="4" name="TextBox 3">
            <a:extLst>
              <a:ext uri="{FF2B5EF4-FFF2-40B4-BE49-F238E27FC236}">
                <a16:creationId xmlns:a16="http://schemas.microsoft.com/office/drawing/2014/main" id="{A4A6A091-D368-459A-BD88-46FEB6ADED87}"/>
              </a:ext>
            </a:extLst>
          </p:cNvPr>
          <p:cNvSpPr txBox="1"/>
          <p:nvPr/>
        </p:nvSpPr>
        <p:spPr>
          <a:xfrm>
            <a:off x="2741612" y="5257800"/>
            <a:ext cx="4076757" cy="646331"/>
          </a:xfrm>
          <a:prstGeom prst="rect">
            <a:avLst/>
          </a:prstGeom>
          <a:noFill/>
        </p:spPr>
        <p:txBody>
          <a:bodyPr wrap="none" rtlCol="0">
            <a:spAutoFit/>
          </a:bodyPr>
          <a:lstStyle/>
          <a:p>
            <a:pPr>
              <a:lnSpc>
                <a:spcPct val="90000"/>
              </a:lnSpc>
            </a:pPr>
            <a:r>
              <a:rPr lang="en-US" sz="4000" b="1" i="1" u="sng" dirty="0">
                <a:solidFill>
                  <a:srgbClr val="FF0000"/>
                </a:solidFill>
              </a:rPr>
              <a:t>Rocket Science</a:t>
            </a:r>
          </a:p>
        </p:txBody>
      </p:sp>
    </p:spTree>
    <p:extLst>
      <p:ext uri="{BB962C8B-B14F-4D97-AF65-F5344CB8AC3E}">
        <p14:creationId xmlns:p14="http://schemas.microsoft.com/office/powerpoint/2010/main" val="20615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1B59C-15CD-467F-855E-31E9CA032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19665"/>
            <a:ext cx="5143500" cy="6858000"/>
          </a:xfrm>
          <a:prstGeom prst="rect">
            <a:avLst/>
          </a:prstGeom>
        </p:spPr>
      </p:pic>
      <p:pic>
        <p:nvPicPr>
          <p:cNvPr id="3" name="Picture 2">
            <a:extLst>
              <a:ext uri="{FF2B5EF4-FFF2-40B4-BE49-F238E27FC236}">
                <a16:creationId xmlns:a16="http://schemas.microsoft.com/office/drawing/2014/main" id="{7D133E20-B558-47E2-B548-C2F275EFB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112" y="19665"/>
            <a:ext cx="5143500" cy="6858000"/>
          </a:xfrm>
          <a:prstGeom prst="rect">
            <a:avLst/>
          </a:prstGeom>
        </p:spPr>
      </p:pic>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5004978-A363-47D3-BB72-00091D48C3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3212" y="228600"/>
            <a:ext cx="4115631" cy="5486400"/>
          </a:xfrm>
          <a:prstGeom prst="rect">
            <a:avLst/>
          </a:prstGeom>
        </p:spPr>
      </p:pic>
      <p:pic>
        <p:nvPicPr>
          <p:cNvPr id="8" name="Picture 7">
            <a:extLst>
              <a:ext uri="{FF2B5EF4-FFF2-40B4-BE49-F238E27FC236}">
                <a16:creationId xmlns:a16="http://schemas.microsoft.com/office/drawing/2014/main" id="{555DA343-9D92-4B36-8B33-75EDA4BAB2F4}"/>
              </a:ext>
            </a:extLst>
          </p:cNvPr>
          <p:cNvPicPr>
            <a:picLocks noChangeAspect="1"/>
          </p:cNvPicPr>
          <p:nvPr/>
        </p:nvPicPr>
        <p:blipFill>
          <a:blip r:embed="rId3"/>
          <a:stretch>
            <a:fillRect/>
          </a:stretch>
        </p:blipFill>
        <p:spPr>
          <a:xfrm>
            <a:off x="-21253" y="76200"/>
            <a:ext cx="7858465" cy="6858000"/>
          </a:xfrm>
          <a:prstGeom prst="rect">
            <a:avLst/>
          </a:prstGeom>
        </p:spPr>
      </p:pic>
      <p:pic>
        <p:nvPicPr>
          <p:cNvPr id="3" name="Picture 2">
            <a:extLst>
              <a:ext uri="{FF2B5EF4-FFF2-40B4-BE49-F238E27FC236}">
                <a16:creationId xmlns:a16="http://schemas.microsoft.com/office/drawing/2014/main" id="{2F9F4ACF-3F93-480F-806B-2F7E0C446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13" y="4275984"/>
            <a:ext cx="1828800" cy="481898"/>
          </a:xfrm>
          <a:prstGeom prst="rect">
            <a:avLst/>
          </a:prstGeom>
        </p:spPr>
      </p:pic>
      <p:pic>
        <p:nvPicPr>
          <p:cNvPr id="5" name="Picture 4">
            <a:extLst>
              <a:ext uri="{FF2B5EF4-FFF2-40B4-BE49-F238E27FC236}">
                <a16:creationId xmlns:a16="http://schemas.microsoft.com/office/drawing/2014/main" id="{AD2E9BB4-E137-4621-B130-74EE05BC9D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412" y="5249141"/>
            <a:ext cx="895350" cy="1193800"/>
          </a:xfrm>
          <a:prstGeom prst="rect">
            <a:avLst/>
          </a:prstGeom>
        </p:spPr>
      </p:pic>
    </p:spTree>
    <p:extLst>
      <p:ext uri="{BB962C8B-B14F-4D97-AF65-F5344CB8AC3E}">
        <p14:creationId xmlns:p14="http://schemas.microsoft.com/office/powerpoint/2010/main" val="2913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a:t>
            </a:r>
          </a:p>
        </p:txBody>
      </p:sp>
      <p:pic>
        <p:nvPicPr>
          <p:cNvPr id="4" name="Picture Placeholder 3">
            <a:extLst>
              <a:ext uri="{FF2B5EF4-FFF2-40B4-BE49-F238E27FC236}">
                <a16:creationId xmlns:a16="http://schemas.microsoft.com/office/drawing/2014/main" id="{DE9BA828-D199-4C61-B8AA-2ED7F13B35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514" b="13514"/>
          <a:stretch>
            <a:fillRect/>
          </a:stretch>
        </p:blipFill>
        <p:spPr/>
      </p:pic>
      <p:sp>
        <p:nvSpPr>
          <p:cNvPr id="6" name="Text Placeholder 5"/>
          <p:cNvSpPr>
            <a:spLocks noGrp="1"/>
          </p:cNvSpPr>
          <p:nvPr>
            <p:ph type="body" sz="half" idx="2"/>
          </p:nvPr>
        </p:nvSpPr>
        <p:spPr/>
        <p:txBody>
          <a:bodyPr/>
          <a:lstStyle/>
          <a:p>
            <a:pPr algn="ctr"/>
            <a:r>
              <a:rPr lang="en-US" dirty="0"/>
              <a:t>Base Mounted replaced by inline SIMPLE for anyone.</a:t>
            </a:r>
          </a:p>
        </p:txBody>
      </p:sp>
    </p:spTree>
    <p:extLst>
      <p:ext uri="{BB962C8B-B14F-4D97-AF65-F5344CB8AC3E}">
        <p14:creationId xmlns:p14="http://schemas.microsoft.com/office/powerpoint/2010/main" val="18709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233DD-9C0F-4717-BABA-B60D68DBF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6812" y="-609600"/>
            <a:ext cx="5695950" cy="7594600"/>
          </a:xfrm>
          <a:prstGeom prst="rect">
            <a:avLst/>
          </a:prstGeom>
        </p:spPr>
      </p:pic>
    </p:spTree>
    <p:extLst>
      <p:ext uri="{BB962C8B-B14F-4D97-AF65-F5344CB8AC3E}">
        <p14:creationId xmlns:p14="http://schemas.microsoft.com/office/powerpoint/2010/main" val="369697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2CB06-180C-4555-B48B-F712BA9C3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8"/>
            <a:ext cx="5143500" cy="6858000"/>
          </a:xfrm>
          <a:prstGeom prst="rect">
            <a:avLst/>
          </a:prstGeom>
        </p:spPr>
      </p:pic>
      <p:pic>
        <p:nvPicPr>
          <p:cNvPr id="5" name="Picture 4">
            <a:extLst>
              <a:ext uri="{FF2B5EF4-FFF2-40B4-BE49-F238E27FC236}">
                <a16:creationId xmlns:a16="http://schemas.microsoft.com/office/drawing/2014/main" id="{5337D7D0-D85E-4E37-AD1A-81D487E48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134" y="-2458"/>
            <a:ext cx="6505677" cy="4879258"/>
          </a:xfrm>
          <a:prstGeom prst="rect">
            <a:avLst/>
          </a:prstGeom>
        </p:spPr>
      </p:pic>
      <p:pic>
        <p:nvPicPr>
          <p:cNvPr id="7" name="Picture 6">
            <a:extLst>
              <a:ext uri="{FF2B5EF4-FFF2-40B4-BE49-F238E27FC236}">
                <a16:creationId xmlns:a16="http://schemas.microsoft.com/office/drawing/2014/main" id="{2C58C01B-BBDF-4BE2-B6E9-9619B810B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972" y="2209800"/>
            <a:ext cx="3314700" cy="4419600"/>
          </a:xfrm>
          <a:prstGeom prst="rect">
            <a:avLst/>
          </a:prstGeom>
        </p:spPr>
      </p:pic>
    </p:spTree>
    <p:extLst>
      <p:ext uri="{BB962C8B-B14F-4D97-AF65-F5344CB8AC3E}">
        <p14:creationId xmlns:p14="http://schemas.microsoft.com/office/powerpoint/2010/main" val="5218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B86E1-A2FC-4E54-B97B-896689E0C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8" y="0"/>
            <a:ext cx="5588000" cy="4191000"/>
          </a:xfrm>
          <a:prstGeom prst="rect">
            <a:avLst/>
          </a:prstGeom>
        </p:spPr>
      </p:pic>
      <p:pic>
        <p:nvPicPr>
          <p:cNvPr id="5" name="Picture 4">
            <a:extLst>
              <a:ext uri="{FF2B5EF4-FFF2-40B4-BE49-F238E27FC236}">
                <a16:creationId xmlns:a16="http://schemas.microsoft.com/office/drawing/2014/main" id="{75B60470-6036-4363-A674-6007EB4B7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807" y="-4916"/>
            <a:ext cx="5486400" cy="4114800"/>
          </a:xfrm>
          <a:prstGeom prst="rect">
            <a:avLst/>
          </a:prstGeom>
        </p:spPr>
      </p:pic>
      <p:pic>
        <p:nvPicPr>
          <p:cNvPr id="7" name="Picture 6">
            <a:extLst>
              <a:ext uri="{FF2B5EF4-FFF2-40B4-BE49-F238E27FC236}">
                <a16:creationId xmlns:a16="http://schemas.microsoft.com/office/drawing/2014/main" id="{D94687D3-B477-4797-8A0F-26836E7E1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6412" y="3276600"/>
            <a:ext cx="5638800" cy="4229100"/>
          </a:xfrm>
          <a:prstGeom prst="rect">
            <a:avLst/>
          </a:prstGeom>
        </p:spPr>
      </p:pic>
    </p:spTree>
    <p:extLst>
      <p:ext uri="{BB962C8B-B14F-4D97-AF65-F5344CB8AC3E}">
        <p14:creationId xmlns:p14="http://schemas.microsoft.com/office/powerpoint/2010/main" val="36753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BF0E5-1D40-4D54-AD24-5C9FD0522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71"/>
            <a:ext cx="4775200" cy="3581400"/>
          </a:xfrm>
          <a:prstGeom prst="rect">
            <a:avLst/>
          </a:prstGeom>
        </p:spPr>
      </p:pic>
      <p:pic>
        <p:nvPicPr>
          <p:cNvPr id="5" name="Picture 4">
            <a:extLst>
              <a:ext uri="{FF2B5EF4-FFF2-40B4-BE49-F238E27FC236}">
                <a16:creationId xmlns:a16="http://schemas.microsoft.com/office/drawing/2014/main" id="{1A64646E-99B5-4BB4-835D-EA7621568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812" y="0"/>
            <a:ext cx="5143500" cy="6858000"/>
          </a:xfrm>
          <a:prstGeom prst="rect">
            <a:avLst/>
          </a:prstGeom>
        </p:spPr>
      </p:pic>
    </p:spTree>
    <p:extLst>
      <p:ext uri="{BB962C8B-B14F-4D97-AF65-F5344CB8AC3E}">
        <p14:creationId xmlns:p14="http://schemas.microsoft.com/office/powerpoint/2010/main" val="15876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4ACB2-7767-4150-8827-089579FBF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16"/>
            <a:ext cx="5143500" cy="6858000"/>
          </a:xfrm>
          <a:prstGeom prst="rect">
            <a:avLst/>
          </a:prstGeom>
        </p:spPr>
      </p:pic>
      <p:pic>
        <p:nvPicPr>
          <p:cNvPr id="5" name="Picture 4">
            <a:extLst>
              <a:ext uri="{FF2B5EF4-FFF2-40B4-BE49-F238E27FC236}">
                <a16:creationId xmlns:a16="http://schemas.microsoft.com/office/drawing/2014/main" id="{B94195D0-6E02-40AA-9E76-25F272342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723" y="4916"/>
            <a:ext cx="5143500" cy="6858000"/>
          </a:xfrm>
          <a:prstGeom prst="rect">
            <a:avLst/>
          </a:prstGeom>
        </p:spPr>
      </p:pic>
    </p:spTree>
    <p:extLst>
      <p:ext uri="{BB962C8B-B14F-4D97-AF65-F5344CB8AC3E}">
        <p14:creationId xmlns:p14="http://schemas.microsoft.com/office/powerpoint/2010/main" val="9985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43DF2-08CF-445B-8813-5BAB9A636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19639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4A255-6B07-45E4-9C07-55F5254ACA81}"/>
              </a:ext>
            </a:extLst>
          </p:cNvPr>
          <p:cNvPicPr>
            <a:picLocks noChangeAspect="1"/>
          </p:cNvPicPr>
          <p:nvPr/>
        </p:nvPicPr>
        <p:blipFill>
          <a:blip r:embed="rId2"/>
          <a:stretch>
            <a:fillRect/>
          </a:stretch>
        </p:blipFill>
        <p:spPr>
          <a:xfrm>
            <a:off x="934103" y="0"/>
            <a:ext cx="10320618" cy="6858000"/>
          </a:xfrm>
          <a:prstGeom prst="rect">
            <a:avLst/>
          </a:prstGeom>
        </p:spPr>
      </p:pic>
    </p:spTree>
    <p:extLst>
      <p:ext uri="{BB962C8B-B14F-4D97-AF65-F5344CB8AC3E}">
        <p14:creationId xmlns:p14="http://schemas.microsoft.com/office/powerpoint/2010/main" val="310756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05A8-F715-42B7-87E6-47BF6D74F27D}"/>
              </a:ext>
            </a:extLst>
          </p:cNvPr>
          <p:cNvSpPr>
            <a:spLocks noGrp="1"/>
          </p:cNvSpPr>
          <p:nvPr>
            <p:ph type="title"/>
          </p:nvPr>
        </p:nvSpPr>
        <p:spPr/>
        <p:txBody>
          <a:bodyPr>
            <a:normAutofit fontScale="90000"/>
          </a:bodyPr>
          <a:lstStyle/>
          <a:p>
            <a:pPr algn="ctr"/>
            <a:r>
              <a:rPr lang="en-US" sz="3100" dirty="0"/>
              <a:t>50 – 80% savings in energy in the pump alone with ECM and a little common sense.</a:t>
            </a:r>
            <a:br>
              <a:rPr lang="en-US" dirty="0"/>
            </a:br>
            <a:endParaRPr lang="en-US" dirty="0"/>
          </a:p>
        </p:txBody>
      </p:sp>
      <p:sp>
        <p:nvSpPr>
          <p:cNvPr id="3" name="Content Placeholder 2">
            <a:extLst>
              <a:ext uri="{FF2B5EF4-FFF2-40B4-BE49-F238E27FC236}">
                <a16:creationId xmlns:a16="http://schemas.microsoft.com/office/drawing/2014/main" id="{6500CC20-59F3-456D-97AE-1DA5DE826237}"/>
              </a:ext>
            </a:extLst>
          </p:cNvPr>
          <p:cNvSpPr>
            <a:spLocks noGrp="1"/>
          </p:cNvSpPr>
          <p:nvPr>
            <p:ph sz="half" idx="1"/>
          </p:nvPr>
        </p:nvSpPr>
        <p:spPr>
          <a:xfrm>
            <a:off x="1157078" y="1524000"/>
            <a:ext cx="9814133" cy="4876800"/>
          </a:xfrm>
        </p:spPr>
        <p:txBody>
          <a:bodyPr>
            <a:normAutofit/>
          </a:bodyPr>
          <a:lstStyle/>
          <a:p>
            <a:r>
              <a:rPr lang="en-US" dirty="0"/>
              <a:t>Easy to install and easy to prove.</a:t>
            </a:r>
          </a:p>
          <a:p>
            <a:r>
              <a:rPr lang="en-US" dirty="0"/>
              <a:t>Direct the WILO energy towards the schools with 1,000,000 to 5,000,000BTU/HR systems and the infamous 1510-2.5BB – 5-7.5hp pumps.</a:t>
            </a:r>
          </a:p>
          <a:p>
            <a:r>
              <a:rPr lang="en-US" dirty="0"/>
              <a:t>If you only get 50% savings with ECM/DC over the existing AC constant speed your payback is less than 3 years PERIOD.  WHY NOT</a:t>
            </a:r>
          </a:p>
          <a:p>
            <a:r>
              <a:rPr lang="en-US" dirty="0"/>
              <a:t>Even if you have the perfect system with VFD’s ECM will save at least 30%.  I’ve never seen that perfect system yet.</a:t>
            </a:r>
          </a:p>
          <a:p>
            <a:r>
              <a:rPr lang="en-US" dirty="0"/>
              <a:t>You also get all the repair parts and labor savings for free.</a:t>
            </a:r>
          </a:p>
        </p:txBody>
      </p:sp>
    </p:spTree>
    <p:extLst>
      <p:ext uri="{BB962C8B-B14F-4D97-AF65-F5344CB8AC3E}">
        <p14:creationId xmlns:p14="http://schemas.microsoft.com/office/powerpoint/2010/main" val="16199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3928B876-669D-4799-B9CD-06B2B33C6B55}"/>
              </a:ext>
            </a:extLst>
          </p:cNvPr>
          <p:cNvSpPr>
            <a:spLocks noGrp="1"/>
          </p:cNvSpPr>
          <p:nvPr>
            <p:ph idx="1"/>
          </p:nvPr>
        </p:nvSpPr>
        <p:spPr>
          <a:xfrm>
            <a:off x="2025650" y="530226"/>
            <a:ext cx="8183562" cy="4187825"/>
          </a:xfrm>
        </p:spPr>
        <p:txBody>
          <a:bodyPr/>
          <a:lstStyle/>
          <a:p>
            <a:r>
              <a:rPr lang="en-US" altLang="en-US"/>
              <a:t>ECM technology with wire to water savings up to 80%, at very effective cost points with Variable Speed, ECM motor and system control built into the pump itself.  </a:t>
            </a:r>
          </a:p>
          <a:p>
            <a:r>
              <a:rPr lang="en-US" altLang="en-US"/>
              <a:t>These pumps are the one stop solution to system efficiency, correcting the system and distribution efficiency with boiler efficiency.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80CC-014A-4DFE-A9B2-836451B4F52B}"/>
              </a:ext>
            </a:extLst>
          </p:cNvPr>
          <p:cNvSpPr>
            <a:spLocks noGrp="1"/>
          </p:cNvSpPr>
          <p:nvPr>
            <p:ph type="title"/>
          </p:nvPr>
        </p:nvSpPr>
        <p:spPr>
          <a:xfrm>
            <a:off x="2565400" y="4005264"/>
            <a:ext cx="8183562" cy="1050925"/>
          </a:xfrm>
        </p:spPr>
        <p:txBody>
          <a:bodyPr/>
          <a:lstStyle/>
          <a:p>
            <a:pPr>
              <a:defRPr/>
            </a:pPr>
            <a:r>
              <a:rPr lang="en-US" dirty="0"/>
              <a:t>How Big do they Go ECM?</a:t>
            </a:r>
          </a:p>
        </p:txBody>
      </p:sp>
      <p:pic>
        <p:nvPicPr>
          <p:cNvPr id="16387" name="Picture 1" descr="WiloEmailBanner1016b">
            <a:extLst>
              <a:ext uri="{FF2B5EF4-FFF2-40B4-BE49-F238E27FC236}">
                <a16:creationId xmlns:a16="http://schemas.microsoft.com/office/drawing/2014/main" id="{079FF749-A4F7-4B01-8F23-86C392E6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1341439"/>
            <a:ext cx="81327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E8F04-1E64-42E7-80F8-916B3F3D318F}"/>
              </a:ext>
            </a:extLst>
          </p:cNvPr>
          <p:cNvPicPr>
            <a:picLocks noChangeAspect="1"/>
          </p:cNvPicPr>
          <p:nvPr/>
        </p:nvPicPr>
        <p:blipFill>
          <a:blip r:embed="rId2"/>
          <a:stretch>
            <a:fillRect/>
          </a:stretch>
        </p:blipFill>
        <p:spPr>
          <a:xfrm>
            <a:off x="2055812" y="335604"/>
            <a:ext cx="8305800" cy="6361890"/>
          </a:xfrm>
          <a:prstGeom prst="rect">
            <a:avLst/>
          </a:prstGeom>
        </p:spPr>
      </p:pic>
      <p:sp>
        <p:nvSpPr>
          <p:cNvPr id="3" name="TextBox 2">
            <a:extLst>
              <a:ext uri="{FF2B5EF4-FFF2-40B4-BE49-F238E27FC236}">
                <a16:creationId xmlns:a16="http://schemas.microsoft.com/office/drawing/2014/main" id="{0E36B299-8FD6-424E-A1FA-7DB57F49FB5C}"/>
              </a:ext>
            </a:extLst>
          </p:cNvPr>
          <p:cNvSpPr txBox="1"/>
          <p:nvPr/>
        </p:nvSpPr>
        <p:spPr>
          <a:xfrm>
            <a:off x="10361612" y="1905000"/>
            <a:ext cx="1242648" cy="757130"/>
          </a:xfrm>
          <a:prstGeom prst="rect">
            <a:avLst/>
          </a:prstGeom>
          <a:noFill/>
        </p:spPr>
        <p:txBody>
          <a:bodyPr wrap="none" rtlCol="0">
            <a:spAutoFit/>
          </a:bodyPr>
          <a:lstStyle/>
          <a:p>
            <a:pPr>
              <a:lnSpc>
                <a:spcPct val="90000"/>
              </a:lnSpc>
            </a:pPr>
            <a:r>
              <a:rPr lang="en-US" sz="2400" dirty="0"/>
              <a:t>Call for</a:t>
            </a:r>
          </a:p>
          <a:p>
            <a:pPr>
              <a:lnSpc>
                <a:spcPct val="90000"/>
              </a:lnSpc>
            </a:pPr>
            <a:r>
              <a:rPr lang="en-US" sz="2400" dirty="0"/>
              <a:t>sizing</a:t>
            </a:r>
          </a:p>
        </p:txBody>
      </p:sp>
    </p:spTree>
    <p:extLst>
      <p:ext uri="{BB962C8B-B14F-4D97-AF65-F5344CB8AC3E}">
        <p14:creationId xmlns:p14="http://schemas.microsoft.com/office/powerpoint/2010/main" val="4860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A13929D8-5562-4C4A-B5BF-006C97AF6F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 y="280988"/>
            <a:ext cx="332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FECC3572-63C1-4D45-A26B-7071CF9B40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3669" y="280988"/>
            <a:ext cx="377983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descr="image003">
            <a:extLst>
              <a:ext uri="{FF2B5EF4-FFF2-40B4-BE49-F238E27FC236}">
                <a16:creationId xmlns:a16="http://schemas.microsoft.com/office/drawing/2014/main" id="{6685F0A3-E089-4428-B080-2D0D8D0D8C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2" y="144463"/>
            <a:ext cx="41036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a:extLst>
              <a:ext uri="{FF2B5EF4-FFF2-40B4-BE49-F238E27FC236}">
                <a16:creationId xmlns:a16="http://schemas.microsoft.com/office/drawing/2014/main" id="{EBBA61EF-1910-4E13-82E9-B69D8A312C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9699" y="2062162"/>
            <a:ext cx="36798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a:extLst>
              <a:ext uri="{FF2B5EF4-FFF2-40B4-BE49-F238E27FC236}">
                <a16:creationId xmlns:a16="http://schemas.microsoft.com/office/drawing/2014/main" id="{1D3EFBEB-29BE-40CA-8E96-8D288D7AB8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40220" y="2069513"/>
            <a:ext cx="39274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126F8D5C-48AE-4A62-85C2-8DCAE31ACD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2034001"/>
            <a:ext cx="4298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device&#10;&#10;Description automatically generated">
            <a:extLst>
              <a:ext uri="{FF2B5EF4-FFF2-40B4-BE49-F238E27FC236}">
                <a16:creationId xmlns:a16="http://schemas.microsoft.com/office/drawing/2014/main" id="{4BE2981B-94CB-463D-B39E-FDE34D21AA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012" y="4377355"/>
            <a:ext cx="2861239" cy="2404445"/>
          </a:xfrm>
          <a:prstGeom prst="rect">
            <a:avLst/>
          </a:prstGeom>
        </p:spPr>
      </p:pic>
      <p:pic>
        <p:nvPicPr>
          <p:cNvPr id="5" name="Picture 4" descr="A picture containing street, light&#10;&#10;Description automatically generated">
            <a:extLst>
              <a:ext uri="{FF2B5EF4-FFF2-40B4-BE49-F238E27FC236}">
                <a16:creationId xmlns:a16="http://schemas.microsoft.com/office/drawing/2014/main" id="{8B12809A-AB96-4E11-8C04-6F276BB26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5012" y="3581400"/>
            <a:ext cx="2861239" cy="2404445"/>
          </a:xfrm>
          <a:prstGeom prst="rect">
            <a:avLst/>
          </a:prstGeom>
        </p:spPr>
      </p:pic>
      <p:pic>
        <p:nvPicPr>
          <p:cNvPr id="7" name="Picture 6" descr="A close up of a device&#10;&#10;Description automatically generated">
            <a:extLst>
              <a:ext uri="{FF2B5EF4-FFF2-40B4-BE49-F238E27FC236}">
                <a16:creationId xmlns:a16="http://schemas.microsoft.com/office/drawing/2014/main" id="{506D81BF-B182-4646-A396-0938D1BB3B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49572" y="4377354"/>
            <a:ext cx="2861241" cy="2404446"/>
          </a:xfrm>
          <a:prstGeom prst="rect">
            <a:avLst/>
          </a:prstGeom>
        </p:spPr>
      </p:pic>
      <p:pic>
        <p:nvPicPr>
          <p:cNvPr id="9" name="Picture 8" descr="A close up of a device&#10;&#10;Description automatically generated">
            <a:extLst>
              <a:ext uri="{FF2B5EF4-FFF2-40B4-BE49-F238E27FC236}">
                <a16:creationId xmlns:a16="http://schemas.microsoft.com/office/drawing/2014/main" id="{53CE21A6-03C1-470C-8128-A320FF7FFB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4134" y="3733800"/>
            <a:ext cx="3079405" cy="17321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1A839C02-BE4A-4ECF-BD0B-8464A60D9C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6" y="831850"/>
            <a:ext cx="71151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North American continent presentation (widescreen).potx" id="{9BCD087D-7D15-4935-9A6F-8C8F414B806B}" vid="{F70B2F2B-E334-4403-A327-17999BAEB2DF}"/>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413</TotalTime>
  <Words>1930</Words>
  <Application>Microsoft Office PowerPoint</Application>
  <PresentationFormat>Custom</PresentationFormat>
  <Paragraphs>393</Paragraphs>
  <Slides>39</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9" baseType="lpstr">
      <vt:lpstr>Arial</vt:lpstr>
      <vt:lpstr>Arial Rounded MT Bold</vt:lpstr>
      <vt:lpstr>Calibri</vt:lpstr>
      <vt:lpstr>Century Gothic</vt:lpstr>
      <vt:lpstr>Times New Roman</vt:lpstr>
      <vt:lpstr>Verdana</vt:lpstr>
      <vt:lpstr>WILO Plus TF-Regular</vt:lpstr>
      <vt:lpstr>Wingdings 2</vt:lpstr>
      <vt:lpstr>Continental North America 16x9</vt:lpstr>
      <vt:lpstr>Acrobat Document</vt:lpstr>
      <vt:lpstr>Wilo Stratos GIGA the most advanced commercial HVAC pump in the world</vt:lpstr>
      <vt:lpstr>PowerPoint Presentation</vt:lpstr>
      <vt:lpstr>PowerPoint Presentation</vt:lpstr>
      <vt:lpstr>50 – 80% savings in energy in the pump alone with ECM and a little common sense. </vt:lpstr>
      <vt:lpstr>PowerPoint Presentation</vt:lpstr>
      <vt:lpstr>How Big do they Go ECM?</vt:lpstr>
      <vt:lpstr>PowerPoint Presentation</vt:lpstr>
      <vt:lpstr>PowerPoint Presentation</vt:lpstr>
      <vt:lpstr>PowerPoint Presentation</vt:lpstr>
      <vt:lpstr>PowerPoint Presentation</vt:lpstr>
      <vt:lpstr>PowerPoint Presentation</vt:lpstr>
      <vt:lpstr>(coldest design day)</vt:lpstr>
      <vt:lpstr>Transition period</vt:lpstr>
      <vt:lpstr>PowerPoint Presentation</vt:lpstr>
      <vt:lpstr>ΔT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WILO Engineering 101</vt:lpstr>
      <vt:lpstr>Add a Slide Title - 1</vt:lpstr>
      <vt:lpstr>rEFERENCE</vt:lpstr>
      <vt:lpstr>PowerPoint Presentation</vt:lpstr>
      <vt:lpstr>PowerPoint Presentation</vt:lpstr>
      <vt:lpstr>PowerPoint Presentation</vt:lpstr>
      <vt:lpstr>Alma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Excitement for an industry that needs excitement.</dc:title>
  <dc:creator>Jeff Turner</dc:creator>
  <cp:lastModifiedBy>Jeff Turner</cp:lastModifiedBy>
  <cp:revision>38</cp:revision>
  <dcterms:created xsi:type="dcterms:W3CDTF">2018-08-16T19:13:12Z</dcterms:created>
  <dcterms:modified xsi:type="dcterms:W3CDTF">2020-02-18T18:15:38Z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